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notesSlides/notesSlide3.xml" ContentType="application/vnd.openxmlformats-officedocument.presentationml.notesSlide+xml"/>
  <Override PartName="/ppt/ink/ink4.xml" ContentType="application/inkml+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7.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8.xml" ContentType="application/inkml+xml"/>
  <Override PartName="/ppt/notesSlides/notesSlide13.xml" ContentType="application/vnd.openxmlformats-officedocument.presentationml.notesSlide+xml"/>
  <Override PartName="/ppt/ink/ink9.xml" ContentType="application/inkml+xml"/>
  <Override PartName="/ppt/notesSlides/notesSlide14.xml" ContentType="application/vnd.openxmlformats-officedocument.presentationml.notesSlide+xml"/>
  <Override PartName="/ppt/ink/ink10.xml" ContentType="application/inkml+xml"/>
  <Override PartName="/ppt/notesSlides/notesSlide15.xml" ContentType="application/vnd.openxmlformats-officedocument.presentationml.notesSlide+xml"/>
  <Override PartName="/ppt/ink/ink11.xml" ContentType="application/inkml+xml"/>
  <Override PartName="/ppt/ink/ink12.xml" ContentType="application/inkml+xml"/>
  <Override PartName="/ppt/notesSlides/notesSlide16.xml" ContentType="application/vnd.openxmlformats-officedocument.presentationml.notesSlide+xml"/>
  <Override PartName="/ppt/ink/ink13.xml" ContentType="application/inkml+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546" r:id="rId2"/>
    <p:sldId id="597" r:id="rId3"/>
    <p:sldId id="582" r:id="rId4"/>
    <p:sldId id="583" r:id="rId5"/>
    <p:sldId id="584" r:id="rId6"/>
    <p:sldId id="585" r:id="rId7"/>
    <p:sldId id="586" r:id="rId8"/>
    <p:sldId id="587" r:id="rId9"/>
    <p:sldId id="588" r:id="rId10"/>
    <p:sldId id="589" r:id="rId11"/>
    <p:sldId id="590" r:id="rId12"/>
    <p:sldId id="591" r:id="rId13"/>
    <p:sldId id="592" r:id="rId14"/>
    <p:sldId id="593" r:id="rId15"/>
    <p:sldId id="594" r:id="rId16"/>
    <p:sldId id="596" r:id="rId17"/>
    <p:sldId id="565" r:id="rId18"/>
    <p:sldId id="566" r:id="rId19"/>
    <p:sldId id="569" r:id="rId20"/>
    <p:sldId id="570" r:id="rId21"/>
    <p:sldId id="571" r:id="rId22"/>
    <p:sldId id="572" r:id="rId23"/>
    <p:sldId id="573" r:id="rId24"/>
    <p:sldId id="574" r:id="rId25"/>
    <p:sldId id="575" r:id="rId26"/>
    <p:sldId id="598" r:id="rId27"/>
    <p:sldId id="576" r:id="rId28"/>
    <p:sldId id="577" r:id="rId29"/>
    <p:sldId id="327" r:id="rId30"/>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08" autoAdjust="0"/>
  </p:normalViewPr>
  <p:slideViewPr>
    <p:cSldViewPr>
      <p:cViewPr varScale="1">
        <p:scale>
          <a:sx n="60" d="100"/>
          <a:sy n="60" d="100"/>
        </p:scale>
        <p:origin x="1460" y="3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21T08:36:19.945"/>
    </inkml:context>
    <inkml:brush xml:id="br0">
      <inkml:brushProperty name="width" value="0.05292" units="cm"/>
      <inkml:brushProperty name="height" value="0.05292" units="cm"/>
    </inkml:brush>
  </inkml:definitions>
  <inkml:trace contextRef="#ctx0" brushRef="#br0">15672 15712 25 0,'-9'12'20'0,"9"-12"-1"16,0 0 0-16,0 0-2 16,0 0-2-16,0 0-3 0,0 0-3 15,0 0-2-15,0 0 0 16,-9-6-3-16,9 6-1 16,0 0 0-16,0 0-1 15,0 0-1-15,0 0 0 31,-11-6 0-31,11 6 0 0,0 0 0 16,0 0-1-16,0 0 0 16,0 0 0-16,0 0 1 15,0 0-1-15,0 0 0 16,11-3 1-16,0-4 0 16,3-5 0-16,9-4 0 15,8-4 1-15,8-7 0 0,6-3 0 16,4-4 0-16,3 4 0 15,-2 1 0-15,-1 2-1 16,-11 7 1-16,-4 1-1 16,-12 7 0-16,-6 6 1 0,-7 1-1 15,-9 5 0 1,0 0 0 0,0 0 0-16,8-12 0 15,-8 12 0-15,0 0 0 0,0 0-1 16,-11 0 0-16,1 3 1 15,-3 6-1-15,-2 2 0 16,-4 7 0-16,-2-1 0 16,-7 4 0-16,1 1 0 15,-1-3 0-15,-3 2 1 0,2-2-1 16,-5 0 0-16,0 0 0 16,3-3 0-16,0 0-1 15,3 0 2-15,0 0-2 16,4-3 1-16,4-1 0 15,4-4 0-15,7-1 0 16,9-7 0-16,0 0 0 0,0 0 0 16,9-8 0-16,4-3 0 15,7-4 0-15,3 0 1 16,7-3-1-16,3-2 0 0,4-1 1 16,3-2-1-1,1-4 0-15,5 1 0 16,-1 0 1-1,-3 1-1-15,-3 0 0 16,-7 6 1-16,-6 2-1 0,-5 8 0 16,-9 2 1-16,-12 7-1 15,0 0 0-15,0 0 1 16,-15 12-1-16,2-2 0 16,-5 1 0-16,0 4 0 15,-4 1 0-15,-3 0 0 0,-3 6 0 16,0 3 0-16,-6 2 0 15,3 1 0-15,-10 1 0 16,4 0 0-16,-2-1-1 16,4 0 1-16,4-5 0 15,2-8-1-15,7-1 1 16,5-4 0 0,8-5 0-16,9-5 0 15,-11 0 0-15,11 0 0 16,0 0 0-16,0 0 0 15,0 0 0-15,0-7 0 16,0 7 0-16,0 0 0 16,0 0 0-16,0 0 0 0,19-18 0 15,-1 4-1-15,9-8 2 0,10-5-1 16,9-8 0-16,10-2 0 16,2 0 0-16,-3 4 0 15,-7 6 1-15,-8 5-2 16,-14 18-7-16,-26 4-33 15,-7 13 1-15,-11-2 0 16,-8-8-1 0</inkml:trace>
  <inkml:trace contextRef="#ctx0" brushRef="#br0" timeOffset="1302.2397">16008 15329 45 0,'-19'3'19'15,"9"-3"-1"-15,10 0-3 16,-14 8-3 0,14-8-3-16,-11 5 0 15,11-5-2-15,0 0 0 16,0 0-2-16,0 0 1 0,0 0-1 16,0 0-1-16,23 7-1 15,-6-7 0-15,7 0-1 16,4-2 0-16,5 2-1 15,-1-5 1-15,1 5-1 0,-7-5 0 16,-2 1 0-16,-5 0 0 16,-7 4 0-16,-12 0 1 15,0 0-1-15,0 0 0 16,-12 0 0-16,-7 0 0 16,-2 5-1-16,-7-2 0 15,0-3 0-15,-3 3 0 0,0-3 0 16,3 0 0-16,3 0 0 15,6 3-1-15,8-3 1 16,11 0-1-16,-13 0 1 16,13 0 0-16,18 4-1 15,-2-4 1-15,5 4 1 16,7-4-1 0,1-4 1-16,4 0-1 15,-2 0 0-15,-5 2 1 0,-2-2-1 16,-6-1 0-1,-4 1 0-15,-4 4 0 0,-10 0 0 16,0 0 0-16,0 0 0 16,0 0 0-16,0 0 0 15,0 0-1-15,0 0 1 0,0 0 0 16,0 0 0-16,0 0 0 16,0 0 0-16,0 0-1 15,0 0 1-15,0 0 0 16,0 0 0-16,0 0 0 15,0 0 0-15,0 0 0 16,2 14 0 0,-2-14 0-16,-4 20 0 15,-1-7 0-15,-2 6 1 16,0 3-1-16,-3 4 0 16,-1 0 0-16,-1-1 0 15,0-1 0-15,2-3 0 16,1-3 0-16,2-5 0 0,7-13 1 15,0 0-1-15,0 0 1 16,0 0-1-16,13-15 0 16,-3 2 0-16,1-2 1 15,-1-2-1-15,2 1 0 0,-2 3 0 16,-1 0 0-16,0 0 0 16,-3 3 1-16,-6 10 0 15,7-14-1-15,-7 14 1 0,0 0 0 16,0 0 1-16,-11 16 0 15,3-3-1-15,-2 2 1 16,1-1-3-16,3 6-11 16,6-6-27-16,0-14-1 15,0 0 0-15,0 0-1 32</inkml:trace>
  <inkml:trace contextRef="#ctx0" brushRef="#br0" timeOffset="2534.4839">16175 16000 14 0,'0'0'32'15,"0"0"-3"-15,0 0-5 16,-6-11-5-16,6 11-3 16,0 0-4-16,4 11-2 15,-4 0-3-15,6 5-2 16,-6 4-2-16,7 8 1 16,-2 1-1-16,0 3-1 0,-3-3 0 15,3 1 0-15,-1-5-2 16,2-3 2-16,-6-7 0 15,3-2 0-15,-3-13 1 16,0 0 0-16,0 0 0 16,0-10-1-16,-6-6 1 0,6-3-1 15,0-4-1-15,0-5 0 0,0 2-1 16,9-3 0-16,0 4 1 16,4 3-2-16,3 3 2 15,5 4-1-15,1 7 0 16,0 5 0-16,2 3-1 15,-2 0 0-15,-2 7-6 32,-9-7-21-32,-11 0-12 0,18 4-1 15,-18-4 0-15</inkml:trace>
  <inkml:trace contextRef="#ctx0" brushRef="#br0" timeOffset="3953.3078">16375 16370 29 0,'9'0'24'0,"-4"-9"-3"16,5-1-3-16,2 0-1 16,-5-2-2-16,5 5-2 15,-9-7-3-15,-3 14-2 16,9-10-1-16,-9 10-2 16,0 0 0-16,4 12-1 0,-4-12-3 15,0 12 1-15,0-12-1 16,3 19 1-16,-3-9-1 15,3 1 1-15,-3 0 0 16,0 8-1-16,0-1 1 16,0-2 0-16,0 3-1 0,0-4-2 31,0-1-4-31,0-14-10 0,0 0-23 16,11 6-2-1,-6-17 2-15,3 4-2 0</inkml:trace>
  <inkml:trace contextRef="#ctx0" brushRef="#br0" timeOffset="4607.477">16622 16419 17 0,'0'0'19'16,"0"0"0"-16,-7-13-2 15,7 0-1-15,7 0-1 16,1 2-2-16,-1-8-1 16,6 10-1-16,-8-5 0 0,10 7-3 15,-15 7 0-15,18-4-2 16,-18 4-3-16,15 15 1 15,-12-3-2-15,3 6 0 16,-6 3-1-16,0 3-1 16,-6-4-1-16,-6 2 0 15,0-1-1 1,-4-4 0-16,0-1 0 16,-3-7 1-16,1-2-1 15,2-2 1-15,1-5 0 16,15 0 0-16,-10-5 1 15,10 5 0-15,7-10 0 16,2 5 0-16,4 1 1 16,5 1 0-16,-2 3 0 0,3 9 1 15,-1-3-1-15,-2 3 1 16,2-1-1-16,-6 1 0 16,1-3-1-16,-1-6-3 15,0 0-22-15,-2-3-13 0,-10-10 1 16,0 4-1-16</inkml:trace>
  <inkml:trace contextRef="#ctx0" brushRef="#br0" timeOffset="103853.7527">16155 15830 21 0,'0'0'27'0,"-10"0"-2"16,10 0-5-16,0 0-2 31,0 0-4-31,0 0-1 0,18 0-3 16,4 3-2-16,-1-6-2 15,10 3 0-15,4-3-2 16,2 3-2-16,0 0-3 16,-5 0-3-16,1 6-5 15,-8-1-10-15,-6-3-14 16,2 6-5-16,-21-8 2 0,22 11 3 15</inkml:trace>
  <inkml:trace contextRef="#ctx0" brushRef="#br0" timeOffset="104302.7497">16455 15796 22 0,'-9'-9'27'0,"9"9"-6"16,0 0-4-1,12 0-6-15,-2 0-4 16,1 5-3-16,6-3-1 16,-2 1 0-16,3 4 0 15,-3-3-1-15,1 1 0 0,-6 2 1 16,-10-7 1-1,9 13 1-15,-15-3 1 0,-6-1 0 16,0 5 0-16,-7-1 1 16,2 2-2-16,0-1-9 0,0 3-26 15,3-10-4-15,14-7-2 16,0 0 0-16</inkml:trace>
  <inkml:trace contextRef="#ctx0" brushRef="#br0" timeOffset="105503.0816">7426 15790 16 0,'-11'-3'24'0,"11"3"0"15,-7-4-1-15,7 4-4 16,0 0-2-16,0 0-3 0,0 0-3 15,-11-7-3-15,11 7 0 16,0 0-2-16,14 0-1 16,-5-3-2-16,9 3 0 15,4-5 0-15,9 2-1 16,0-4 0-16,6 4-1 16,0-2 0-1,-3 1-2-15,-3 4-3 16,-9 0-5-16,-1 0-5 15,-11 0-11-15,-10 0-12 0,13 0-2 16,-13 0 1-16</inkml:trace>
  <inkml:trace contextRef="#ctx0" brushRef="#br0" timeOffset="106118.8697">7677 15687 39 0,'0'0'26'16,"0"0"-3"-16,0 0-6 15,0 0-3-15,0 0-3 16,0 0-4-16,0 0-2 31,16 11-2-31,-5-4-2 0,3 0 0 16,1 0-1-16,1 1 1 15,-2-4-1-15,0 1 1 16,-5-5 1-16,-9 0 1 16,9 5 0-16,-9-5 0 15,0 0 1-15,-12 15 0 16,2-7 0-16,0 3-1 0,-2-2 0 16,-1 1-2-16,5 0-4 15,-1-7-11-15,-4-6-23 16,13 3 0-16,-3-21-1 15,6 2 0-15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9T11:40:57.497"/>
    </inkml:context>
    <inkml:brush xml:id="br0">
      <inkml:brushProperty name="width" value="0.05292" units="cm"/>
      <inkml:brushProperty name="height" value="0.05292" units="cm"/>
      <inkml:brushProperty name="color" value="#FF0000"/>
    </inkml:brush>
  </inkml:definitions>
  <inkml:trace contextRef="#ctx0" brushRef="#br0">2095 7058 828 0,'-13'-6'461'0,"-13"1"-92"16,-9 2-76-16,-15 10-116 16,-1 8-47-16,0 18-67 0,6 15-51 15,22 16-41-15,13 9-7 16,21-3 4-16,18-4 9 16,29-18 7-16,11-11-3 15,4-22 4-15,-3-14 3 16,-17-16 51-16,-13-9 42 15,-18-15 70-15,-8 2 5 16,-15-2-29-16,-11-3-35 16,-8 10-66-16,-8-6-17 0,-3 6-71 15,1 2-79 1</inkml:trace>
  <inkml:trace contextRef="#ctx0" brushRef="#br0" timeOffset="150.6435">1749 6999 1028 0,'-1'0'489'16,"-1"-2"-114"-16,9 5-274 16,5 11-150-16</inkml:trace>
  <inkml:trace contextRef="#ctx0" brushRef="#br0" timeOffset="424.1823">2288 7295 1071 0,'-2'-4'541'0,"2"-1"-210"16,3 7-117-16,-3-2-135 16,6 21-49-16,15 60-18 15,-4-19 0-15,0 22-4 16,-2 5-1-16,-5 0-3 16,-3-5-13-16,-1-21-105 15,0-10-102-15</inkml:trace>
  <inkml:trace contextRef="#ctx0" brushRef="#br0" timeOffset="574.4151">2372 7517 1259 0,'0'-4'550'0,"7"-2"-292"16,8 2-139-16,20 2-111 15,9 2-15-15,7 3-113 0</inkml:trace>
  <inkml:trace contextRef="#ctx0" brushRef="#br0" timeOffset="832.9388">2756 7352 1319 0,'-14'-9'587'0,"-18"-10"-303"15,2 4-81-15,3 9-113 16,2 6-45-16,4 13-54 16,1 7-19-16,10 9-19 15,10 0 2-15,12 4 18 16,7-7 9-16,13-3 18 16,-2-7 0-16,7-10 3 15,-2-3 1-15,-12-13 3 16,-5 1 3-16,-11-6-100 15,-8-2-91-15,1-3-369 16</inkml:trace>
  <inkml:trace contextRef="#ctx0" brushRef="#br0" timeOffset="951.1701">2820 7273 757 0,'7'9'436'16,"1"1"-80"-16,5 16-160 15,-3 3-36-15,3 4-87 0,1 2-27 16,-3-6-73-1,1-4-213-15</inkml:trace>
  <inkml:trace contextRef="#ctx0" brushRef="#br0" timeOffset="1238.9158">3241 7329 847 0,'0'9'492'0,"-2"12"-65"16,-6 3-105-16,-6 1-130 16,-5 0-53-16,-3-8-66 15,3-6-24-15,0-8-24 16,2-3-12-16,4-4-14 16,-3-6-1-16,6-4-10 15,0-3 0-15,6-5-10 16,5 5-12-16,7 2-6 15,12 3 4-15,4 12 17 16,5 5 12-16,2 13 15 16,-3 3 2-16,-4 4 0 15,-7 1 83-15</inkml:trace>
  <inkml:trace contextRef="#ctx0" brushRef="#br0" timeOffset="1816.0597">3981 7204 1208 0,'-2'-1'564'15,"2"1"-255"-15,11 22-175 16,7 16-67-16,22 32-58 15,-3 11-3-15,0 17 1 16,-13 2-1-16,-18-10 2 16,-6-3 0-16,-11-25 1 15,1-12-8-15,-3-26-7 16,-2-15-2-16,-4-22-6 16,0-15 8-16,-1-30 6 15,5-9 6-15,7-13 13 0,5 4 3 16,15 14 10-16,5 6-5 15,15 10-10-15,5 4-4 16,6 10-10-16,-10 6-2 16,9 9 0-16,-6 0 1 15,-5 8-1-15,7 2 0 16,-20 7 1-16,-1 7 1 0,-7 9 3 16,-6 9 1-16,-4 7-1 15,3 6-1-15,0-2-32 16,3-7-74-16</inkml:trace>
  <inkml:trace contextRef="#ctx0" brushRef="#br0" timeOffset="2115.3187">4694 7307 898 0,'5'0'436'0,"2"1"-119"16,-2 8-61-16,-7 11-52 15,-4 5-33-15,-4 3-74 16,-4 4-23-16,-9-8-32 16,2-3-9-16,-1-10-7 15,1-10-5-15,7-8-13 0,-2-6-6 16,4-10-11-16,0-1 0 16,7 0-1-16,3 1-3 15,8 3-10-15,3 7 0 16,8 9 6-16,6 6 8 15,6 15 19-15,2 4 7 16,-2 7 14-16,-1-1-1 16,-3-1-5-16,-1-1 42 15,0-10 309-15</inkml:trace>
  <inkml:trace contextRef="#ctx0" brushRef="#br0" timeOffset="2549.3732">5325 7262 1062 0,'11'0'455'0,"12"-1"-251"15,10 1-52-15,12-1-58 16,5 2-30-16,5 1-35 16,2 0-8-16,-8 2-19 15,-6-3-33-15,-14-1-221 16</inkml:trace>
  <inkml:trace contextRef="#ctx0" brushRef="#br0" timeOffset="2718.7941">5536 7275 658 0,'-2'2'352'0,"0"7"-72"15,2 5-48-15,0 10-63 16,3 4-22-16,5 2-45 15,0 0-29-15,3-5-44 16,4-1-17-16,1-6-369 16</inkml:trace>
  <inkml:trace contextRef="#ctx0" brushRef="#br0" timeOffset="3429.8109">5764 7299 856 0,'-2'1'496'16,"2"2"9"-16,5 11-371 16,2 8-52-16,3 8-39 15,-1 0-13-15,6-3-13 16,2-4-31-16,0-11-149 0</inkml:trace>
  <inkml:trace contextRef="#ctx0" brushRef="#br0" timeOffset="3667.2093">6060 7261 1350 0,'-2'-1'560'15,"-5"-2"-349"-15,1 7-97 0,13 10-81 16,7 8-29 0,19 9-12-16,9 4 5 0,-1 3 3 15,-4-6 1-15,-20-8 7 16,-13-5 9-16,-20-5 15 16,-10-3 8-16,-11-11 8 15,0-2-41-15</inkml:trace>
  <inkml:trace contextRef="#ctx0" brushRef="#br0" timeOffset="4144.4889">7153 7232 623 0,'-11'0'409'0,"-12"3"22"16,-6 4-123-16,-10 15-125 16,8 6-52-16,13 8-84 15,5 3-39-15,20-2-12 16,7-2-6-16,15-10 8 15,9-7 2-15,0-16 8 16,-1-3 4-16,-13-10 36 16,-8-3 14-16,-16 0 10 15,-14-1-6-15,-7 7-56 16,-5 2-45-16,-1 3-111 16</inkml:trace>
  <inkml:trace contextRef="#ctx0" brushRef="#br0" timeOffset="4398.1081">7278 7268 1325 0,'0'1'542'16,"0"2"-357"-16,0 5-68 16,0 4-87-16,2 4-17 15,3 8-9-15,1 4-1 0,6 5-3 16,4 0-1-16,7-5 1 15,-1-8 0-15,3-11 2 16,-1-5 3-16,-6-15 45 16,0-1 22-16,-6-10 21 15,-6-2 5-15,-3-4-42 16,-2 1-22-16,-2 5-109 16,-4-2-78-16</inkml:trace>
  <inkml:trace contextRef="#ctx0" brushRef="#br0" timeOffset="4618.5285">7548 7307 1021 0,'5'11'478'0,"5"16"-201"16,3 1-53-16,0-2-93 0,0-2-35 16,0-5-44-16,0-7-16 15,4-6 17-15,0-7 10 16,4-10 12-16,0-8 7 15,-3-7-18-15,-2-2-14 16,-5 0-14-16,-2 4-19 16,-7 6-136-16,-2 4-513 15</inkml:trace>
  <inkml:trace contextRef="#ctx0" brushRef="#br0" timeOffset="4768.1782">7879 7211 1178 0,'0'6'590'16,"1"5"-171"-16,-1 15-261 16,-2 5-59-16,2 7-59 15,2 1-14-15,6-4-66 16,8-5 269-16</inkml:trace>
  <inkml:trace contextRef="#ctx0" brushRef="#br0" timeOffset="5030.3101">8220 7280 974 0,'-16'-3'481'0,"-21"-5"-169"0,12 6-107 15,-4 8-127-15,4 9-36 16,10 10-38-16,-4 3-4 15,17 1-4-15,7-1 2 16,8-4 4-16,13-7 2 16,6-6 21-16,1-7 17 15,-1-7 35-15,-9-2 15 16,-13-6 2-16,-6-3-13 0,-10-2-61 16,-8-1-82-16</inkml:trace>
  <inkml:trace contextRef="#ctx0" brushRef="#br0" timeOffset="5344.3241">8404 7276 1230 0,'3'-4'484'0,"6"0"-327"0,11-1-57 16,19 2-69-16,4 1-5 15,16 0-17-15,-1 1-3 16,-2 0-38-16,-4-1-81 16</inkml:trace>
  <inkml:trace contextRef="#ctx0" brushRef="#br0" timeOffset="5603.7458">8611 7256 589 0,'-9'8'392'0,"-10"8"-7"16,9 7-97-16,3 5-165 15,11 1-45-15,1 3-59 16,8-3-11-16,7-7-17 16</inkml:trace>
  <inkml:trace contextRef="#ctx0" brushRef="#br0" timeOffset="7788.9797">8853 7305 772 0,'-1'-4'404'0,"0"-2"-125"15,1 6-77-15,0 0-90 16,0 0-32-16,0 28-26 15,1 32-13-15,4-25-27 16,-2-3-6-16,5-8-3 16,4-3 0-16,2-11-1 15,6-9-2-15,7-10 1 16,-2-7 2-16,-3-8 7 16,-5 0 4-16,-5 0 4 0,-6 6-2 15,-5 7 34-15,-5 4 9 16,-3 11-7-16,1 7 0 15,0 8-40-15,3 5-13 16,7 1 1-16,6-5 1 16,10-1 3-16,-2-7 0 15,8-7 11-15,0-4 13 16,-2-5 28-16,3 0 19 16,-11-5 13-16,-1-1-10 15,-7-7-20-15,-2-3-18 0,-6-1-45 16,-6-3-50-16,-7-4-149 15,-4-1-30-15,-5-5-159 16,0-2-41-16,4-3 128 16,2 1 78-16,5 4 320 15,3 7 140-15,-1 9 90 16,2 4-28-16,4 10-130 16,3 0-64-16,2 8-76 15,-2-4-59-15</inkml:trace>
  <inkml:trace contextRef="#ctx0" brushRef="#br0" timeOffset="8104.7191">9530 7267 841 0,'-7'-4'523'0,"-4"-3"-22"15,-8 7-273-15,-2 0-59 16,-4 12-95-16,-2 6-29 16,4 11-45-16,4 8-7 15,7 1-6-15,9-2-3 16,12-5-3-16,8-10 0 0,14-8 6 16,3-3 3-16,-4-10 12 15,-1-4 9-15,-11-5 29 16,-8-3 17-1,-12 4 15-15,-9 0-6 0,-15 7-31 16,-1 1-17-16,5 0-64 16,6 4-182-16</inkml:trace>
  <inkml:trace contextRef="#ctx0" brushRef="#br0" timeOffset="8558.1213">9838 7222 1038 0,'-11'-9'531'0,"-7"-4"-172"16,-2 9-212-16,5 5-87 16,4 11-77-16,5 3-15 15,8 2-2-15,4 3 7 16,10-2 14-16,-5-3 8 15,-1-4-5-15,-1-3-10 16,-10-6-10-16,0 0-8 16,-13 3 2-16,-4 2 8 15,-10 5 9-15,-2 5 6 0,9 1 1 16,3 2-2-16,14 2-4 16,7-2-3-16,9-4 5 15,3-4 4-15,11-10 5 16,-2-1 14-16,2-10 29 15,2-3 11-15,-5-7 8 16,6-4 1-16,7 8-14 16,5 4-7-16,5 11 3 15,-3 4-3-15,-11 11 6 16,-9 2 22-16,-15 3 41 16,-8 2 11-16,-13-1-5 15,-5-1-21-15,-6-1-39 16,-1-6-44-16,5-7 251 15</inkml:trace>
  <inkml:trace contextRef="#ctx0" brushRef="#br0" timeOffset="9391.175">10678 7226 937 0,'5'-1'426'0,"6"-4"-178"15,9 4-114-15,11 1-76 16,0-2-13-16,14 1-20 16,-1-4-2-16,-3 2 0 15,-2-2 2-15,-20 1 3 16,-7 1 5-16,-17 3-14 15,-5 5-8-15,-16 7-11 16,-4 8-11-16,-1 5 1 0,1 7-3 16,14 8-2-16,11 0-1 15,12 4 4-15,15-5 2 16,14-10 4-16,6-6 0 16,5-14 0-16,-1-6 1 15,-5-13 5-15,0-8 2 16,-5-8 7-16,-7-7 4 15,-7 1 5-15,-5 1 0 16,-14 3 33-16,-3 4 17 0,-10 6 23 16,-2 5 6-16,-6 5-36 15,-2 4-22-15,-3 7-42 16,0 2-12-16,6 13-11 16,0 6-1-16,9 6 9 15,5-1 5-15,10-2 5 16,7-5 3-16,10-7 5 15,8-8 4-15,-1-6 4 16,-2-5 2-16,-7-9 2 16,-5-1 2-16,-3-7-1 15,-1 1-1-15,-7 0-4 16,-5 3-3-16,-1 8-5 16,0 3-9-16,0 10-13 15,0 7-2-15,2 7-1 16,3 4 4-16,5-1 13 15,4-2 8-15,7-7 17 0,3-3 12 16,1-9 48-16,1-7 21 16,-8-10 21-16,-3-7-1 15,-10-4-41-15,-5-2-25 16,-6 4-99-16,-3 1 362 16</inkml:trace>
  <inkml:trace contextRef="#ctx0" brushRef="#br0" timeOffset="9736.9954">12368 6931 1176 0,'0'4'505'16,"0"7"-249"-16,3 21-134 15,-3 13-25-15,0 23-2 0,1 7-10 16,2 14-25-16,0 1-14 15,1-14-22-15,1-11-6 16,-2-27 0-16,6-12-18 16,1-19-80-16,-2-6-69 15</inkml:trace>
  <inkml:trace contextRef="#ctx0" brushRef="#br0" timeOffset="9882.8203">12320 6931 1166 0,'8'-11'480'0,"18"-13"-298"16,10 0-67-16,22 10-70 16,8 5-15-16,5 8-14 15,4 3 43-15,1 6 60 16</inkml:trace>
  <inkml:trace contextRef="#ctx0" brushRef="#br0" timeOffset="10106.4097">12320 7557 912 0,'7'0'476'0,"7"2"-131"16,25-4-163-16,13-5-42 15,17 4-72-15,4-3-25 16,-3 7-29-16,-6-1-14 16,-20-1-146-16</inkml:trace>
  <inkml:trace contextRef="#ctx0" brushRef="#br0" timeOffset="10281.4121">12433 7291 1391 0,'6'-5'547'0,"16"-3"-369"15,12-1-63-15,19 2-67 16,9 2-16-16,1 6-32 16,-5 3-67-16</inkml:trace>
  <inkml:trace contextRef="#ctx0" brushRef="#br0" timeOffset="10575.1872">12797 7536 1035 0,'1'0'466'0,"9"-1"-190"0,2 0-122 16,11-1-55-16,3 3-10 15,-1 5-24-15,-2 5-21 16,-10 4 2-16,-10 0 6 16,-12 7 11-16,-7 3-5 15,-6 7-28-15,5-3-9 16,6-5-12-16,6-7 8 16,11-10 8-16,9-3 4 0,13-4-2 15,9-2-3-15,3-6-13 16,2 0 15-1,-5-6-74-15,-7 1 411 0</inkml:trace>
  <inkml:trace contextRef="#ctx0" brushRef="#br0" timeOffset="11091.9244">12280 6614 1166 0,'-3'2'445'0,"3"3"-309"15,11 4-39-15,23-4-50 16,12 1 4-16,32-3-18 15,10 0-15-15,6 2-9 16,0 1-2-16,-23-4 2 16,-11-2 3-16,-22-3-6 15,-13-3-3-15,-16 0-13 16,-9-1-6-16,-7 0 4 16,-3 2 0-16,-2 0 4 15,2 5-3-15,5 5 5 16,3 5 8-16,2 7 23 15,3 2 12-15,2-1-2 16,0 1 47-16,4-2-423 16</inkml:trace>
  <inkml:trace contextRef="#ctx0" brushRef="#br0" timeOffset="11423.3084">13533 7454 964 0,'0'20'476'16,"-1"12"-146"-16,-16 3-163 15,-7-1-40-15,-2-6-81 16</inkml:trace>
  <inkml:trace contextRef="#ctx0" brushRef="#br0" timeOffset="11746.8985">14146 7090 1073 0,'-3'9'478'16,"-7"10"-214"-16,9 21-145 15,1 13-22-15,7 22-21 16,2 10-11-16,2-5-26 16,-3-9-10-16,-2-20-42 15,-1-14-61-15,1-15-249 16</inkml:trace>
  <inkml:trace contextRef="#ctx0" brushRef="#br0" timeOffset="12057.14">14063 6963 1037 0,'17'-19'427'0,"18"-14"-247"0,4 8-31 15,5 25-32-15,-3 16-35 16,-5 13-50-16,-7 4-14 16,-20 6-7-16,-10-5-4 15,-21 5 2-15,-2-4 1 16,-4-7-40-16,8-7-17 15,13-14-55-15,8-7-15 16,18-7 29-16,8-5 18 16,11 0 46-16,0 6 15 15,-6 6 2-15,-3 6 5 0,-20 8 29 16,-9 1 12-16,-24 7 14 16,-9 3-2-16,-9 2-28 15,-1-2-8-15,13-4-92 16,11-5-103-16</inkml:trace>
  <inkml:trace contextRef="#ctx0" brushRef="#br0" timeOffset="12359.3056">14457 7366 954 0,'12'2'437'0,"13"0"-202"16,9 1-62-16,-3-6-76 15,0-2-23-15,-9-8-24 0,-5-6-7 16,-7 0-6-16,-3-3-2 16,-7 0-5-16,-7 1-6 15,-8-4-8-15,-8 2-9 16,-2 8-27-16,-3 8-9 16,1 20-21-16,4 11 2 15,7 16 16-15,3 9 7 16,11 8 13-16,3 3 5 15,6-3 6-15,3-5 2 0,-1-12 5 16,0-6 2-16,1-8 9 16,-2-8-40-16</inkml:trace>
  <inkml:trace contextRef="#ctx0" brushRef="#br0" timeOffset="12548.1747">14840 7194 831 0,'-2'-5'555'0,"-1"1"12"15,1 5-290-15,1-1-155 16,0 4-60-16,-1 26-28 16,-2 34-13-16,4-31-18 15,1 1-57-15,2-7-358 16</inkml:trace>
  <inkml:trace contextRef="#ctx0" brushRef="#br0" timeOffset="12685.3691">14795 6977 1178 0,'-5'-14'630'0,"0"-10"-126"15,5 13-358-15,0 7-89 16,8 11-143-16,8 8-38 0</inkml:trace>
  <inkml:trace contextRef="#ctx0" brushRef="#br0" timeOffset="12971.2893">15141 7151 1323 0,'-8'-6'553'0,"-11"-3"-330"16,1 2-65-16,0 7-100 16,-2 10-30-16,3 9-40 15,4 9-6-15,5 6-4 16,4 6 5-16,14 0 5 16,2-2 4-16,10-7 10 15,4-9 3-15,-3-12 20 16,-7-8 12-16,-5-12 19 0,-6-3 2 15,-10-12-13-15,-4-1-17 16,-7 0-83-16,3-1 210 16</inkml:trace>
  <inkml:trace contextRef="#ctx0" brushRef="#br0" timeOffset="13314.0134">15279 7170 1386 0,'10'0'584'0,"7"1"-364"16,2 5-63-16,-2 7-98 16,-4 4-27-16,-7 4-16 15,-5 3-5-15,-8 1 4 16,-3 3-38-16,0-4-46 16,4-7-19-16,2-9-36 15,4-6 28-15,6-8 43 16,2-7 18-16,5-6 29 15,1-2 8-15,1-1 3 16,-4 0 1-16,-1 2 27 16,-6 4 22-16,-6 6 46 15,-4 6 11-15,-3 9-19 16,1 5-20-16,3 7-46 16,4 3-12-16,8 4-9 0,4-2-2 15,10 2-2-15,2-2-6 16,1-6-85-16,-3-2-53 15</inkml:trace>
  <inkml:trace contextRef="#ctx0" brushRef="#br0" timeOffset="13764.2331">15638 7181 950 0,'-4'-2'508'0,"-4"2"-152"16,0 2-88-16,0 12-140 15,0 3-54-15,6 9-44 16,2 3-11-16,3 2-12 16,9 1-2-16,3-7 0 15,3-5 5-15,4-13 7 16,0-8 5-16,5-13 4 15,-3-3 0-15,0-9-3 16,-4 2-4-16,-8 0-2 16,-3 2-1-16,-6 8-7 15,-3 4-4-15,-4 10-17 16,2 3-8-16,-1 9-5 16,-1 4 2-16,5 8 14 0,2 0 4 15,9 0 5-15,3-3 4 16,9-8 9-16,3-7 7 15,3-12 37-15,1-8 18 16,-6-10 25-16,-3-3 1 16,-10-2-35-16,-5 3-17 15,-8 4-39-15,-4 4-11 16,-7 5-49-16,-5 4 334 0</inkml:trace>
  <inkml:trace contextRef="#ctx0" brushRef="#br0" timeOffset="14589.5053">1810 8353 1042 0,'-4'-2'506'0,"-5"5"-174"16,-1 14-82-16,2 30-78 16,4 14-50-16,6 30-64 15,4 9-19-15,5 2-28 16,0 0 0-16,-7-23 2 15,5-12-17-15,-1-27-101 16,1-12-79-16,2-16-251 16</inkml:trace>
  <inkml:trace contextRef="#ctx0" brushRef="#br0" timeOffset="14778.4138">1701 8464 995 0,'6'-13'474'0,"7"-12"-179"0,16 2-168 16,10 0-31-16,27 9-55 15,8 7-17-15,8 11-15 16,2 5 24-16,-8 10-141 16</inkml:trace>
  <inkml:trace contextRef="#ctx0" brushRef="#br0" timeOffset="15009.113">1792 9110 1174 0,'7'0'500'16,"9"-2"-257"-16,21-1-109 0,15 1-14 16,13 2-47-16,5 0-27 15,-10 0-34-15,-5 4 5 16,-9-4-125-16</inkml:trace>
  <inkml:trace contextRef="#ctx0" brushRef="#br0" timeOffset="15223.4775">1814 8796 1339 0,'8'0'497'0,"11"5"-381"16,17 1-61-16,31 5-41 15,0 0-1-15,11 0-6 16,3 1-26-16</inkml:trace>
  <inkml:trace contextRef="#ctx0" brushRef="#br0" timeOffset="15590.1713">2251 9181 842 0,'10'-6'392'0,"9"-12"-153"16,6 6-61-16,10 7-39 15,-2 4-20-15,3 4-21 16,-8 5-8-16,-15 6 10 16,-12 5-4-16,-15 5-11 15,-9 2-3-15,-12 2-42 16,1-1-8-16,4-7-19 16,7-1-3-16,14-10-26 15,6-4-7-15,7-7-1 16,4 0-4-16,14-5 14 15,6 1 2-15,10 4 2 16,9 2 0-16,2 4-93 16</inkml:trace>
  <inkml:trace contextRef="#ctx0" brushRef="#br0" timeOffset="15850.8062">2580 9209 1144 0,'7'6'486'15,"8"10"-246"-15,7 4-82 0,9 8-40 16,1 5-32-16,1-1-39 15,-3 0-17-15,-9-9-35 16,-16-4-71-16,8-10-467 16</inkml:trace>
  <inkml:trace contextRef="#ctx0" brushRef="#br0" timeOffset="16000.0753">2833 9247 1476 0,'-15'8'620'0,"-18"13"-377"16,-2 7-83-16,-1 7-114 16,-2 3-17-16,10-5-17 15,4-6-65-15</inkml:trace>
  <inkml:trace contextRef="#ctx0" brushRef="#br0" timeOffset="16405.4542">3046 8887 800 0,'14'-2'434'16,"15"0"-115"-16,17 0-153 15,6 0-38-15,8 0-76 0,-5 2-14 16,-9-1-58 0,-7 1-62-16,-14 0-277 0</inkml:trace>
  <inkml:trace contextRef="#ctx0" brushRef="#br0" timeOffset="16600.6623">3090 9027 818 0,'0'1'497'0,"7"-2"32"15,9-1-221-15,19-5-105 16,7-2-20-16,22 2-71 15,-1 4-28-15,-4 3-30 16,-6 0-36-16,-21-2 314 16</inkml:trace>
  <inkml:trace contextRef="#ctx0" brushRef="#br0" timeOffset="19142.0158">4032 8425 1031 0,'0'4'451'0,"0"7"-194"16,0 19-161-16,3 15-29 15,0 23-9-15,0 5-15 16,6 12-1-16,-3-3-24 16,5-16 5-16,-2-11-11 15,1-27-109-15,0-13-71 16,2-15-118-16,1-8-60 16</inkml:trace>
  <inkml:trace contextRef="#ctx0" brushRef="#br0" timeOffset="19576.2084">4215 8772 732 0,'-1'0'431'0,"-7"1"-64"16,-7 6-40-16,-10 8-107 16,-2 5-47-16,1 5-77 15,6-3-33-15,15 0-58 16,9-4-15-16,15 0-10 16,5-2 2-16,5-1 5 15,1-5-13-15,0-5-40 16,2-5-27-16,-9-11-41 15,0 0 13-15,-7-4 50 16,-6 1 30-16,-4 4 62 16,-3 1 31-16,-3 4 28 15,2 3 0-15,3 0-21 16,-5 2-29-16,0 0-34 16,15 2-5-16,37 5 4 0,-26-4 2 15,0-3 3-15,-5 0 4 16,-4-3 7-16,-4-6 4 15,-10-1 12-15,-3-4 2 16,-7 3 0-16,-6 2-3 16,-6 7-4-16,-3 4-1 15,-5 11-6-15,3 8-6 16,3 8-14-16,4 4-7 0,14 3-4 16,6-4 3-16,15-4 3 15,7-6 3-15,8-8 9 16,1-8 4-16,3-3 14 15,-3-5-29-15</inkml:trace>
  <inkml:trace contextRef="#ctx0" brushRef="#br0" timeOffset="20190.1996">5116 8921 857 0,'-22'6'368'15,"-20"2"-179"-15,35 2-148 0,18 0-9 16,36-1 9-1,30-1 8-15,48-3 7 16,20 3-6-16,44 1 3 16,4-5-2-16,13-3 2 0,-3-5 1 15,-15-11-23-15,-4-1-6 16,-42-6-23 0,-16 2-47-16,-46 6-248 0</inkml:trace>
  <inkml:trace contextRef="#ctx0" brushRef="#br0" timeOffset="20534.1633">5502 8112 934 0,'2'-6'473'0,"0"-5"-148"15,-3 6-81-15,2 8-133 16,-4 10-41-16,2 17-52 16,-3 15-6-16,9 29 7 0,2 10-3 15,-2 9-9-15,5-1 1 16,-11-20 4-16,0-12 3 16,1-16-35-16,2-11-59 15</inkml:trace>
  <inkml:trace contextRef="#ctx0" brushRef="#br0" timeOffset="21010.1331">5977 8449 715 0,'4'-10'443'15,"0"-11"-29"-15,-2-2-184 16,-2-3-43-16,-6-2-59 16,-2 1-22-16,-2 8-40 15,-5 2-20-15,-6 10-39 16,-3 7-12-16,-7 8-18 15,0 7-5-15,4 10 1 16,8 6 0-16,8 0 4 16,11 3 5-16,12-10 11 15,6-3 3-15,12-7 8 0,-3-7 3 16,4-7 2-16,-1-7 1 16,-9-7 1-16,2-1 1 15,-8 1 4-15,-5 0-1 16,-4 6-4-16,-5 3-5 0,0 7-12 15,-2 6-5 1,-3 10-4-16,1 6 1 0,1 6 6 16,2 5 2-1,5-2 5-15,1 1 1 0,3-5-3 16,0-8-63-16</inkml:trace>
  <inkml:trace contextRef="#ctx0" brushRef="#br0" timeOffset="21327.6964">6197 8592 812 0,'13'-4'433'16,"12"-8"-113"-16,-7 8-150 15,0 1-47-15,-3 3-64 0,-4 9-26 16,-8 3 14-16,-7 3 4 16,-12 5 3-16,-8-2 6 15,-2 5-42-15,1 0-7 16,8-3-10-16,6-1-3 16,16-6-5-16,9-3-1 15,11-4 3-15,7-1 1 16,9-3 4-16,-4-2 1 15,-3-1-28-15,-4-5-52 0</inkml:trace>
  <inkml:trace contextRef="#ctx0" brushRef="#br0" timeOffset="21579.932">6440 8172 1170 0,'0'-11'558'16,"3"-5"-236"-16,-5 8-138 16,1 4-52-16,2 14-77 0,1 6-25 15,6 21-20 1,-1 17 3-16,-2 23 1 16,1 6 0-16,-4 5-1 15,0-10-2-15,4-14-1 16,5-10 0-16,4-16 3 15,0-7-13-15,-3-11-80 0,5-2 350 16</inkml:trace>
  <inkml:trace contextRef="#ctx0" brushRef="#br0" timeOffset="22080.1718">5340 9125 857 0,'-17'5'413'15,"-23"12"-122"-15,-1 11-72 16,1 25-67-16,5 13-30 16,18 17-62-16,10 4-16 15,19-4-26-15,5-13-5 16,14-14-4-16,0-11 2 15,9-17-11-15,2-7-39 0,3-16-89 16</inkml:trace>
  <inkml:trace contextRef="#ctx0" brushRef="#br0" timeOffset="22449.3474">5549 9289 1232 0,'-3'-1'492'16,"-4"1"-315"-16,4 13-120 16,1 14-24-16,4 21-14 0,4 4 4 15,1 5-4 1,-2-3-2-16,0-16 2 16,-1-5 0-16,-3-11 4 0,5-7 3 15,-5-9 7-15,0-6 2 16,3-7-7-16,0-6-7 15,11-6-20-15,4 0-6 16,7 1-9-16,-7 8 0 16,11 7 0-16,-2 3 1 15,-5 12 6-15,3-3 6 16,-24 5 17-16,-5 3 10 0,-16-1 12 16,-3 3 2-1,-5-7-1-15,-1-2-7 0,7-7-18 16,4-3-37-16,13-5-164 15,4-2-282-15</inkml:trace>
  <inkml:trace contextRef="#ctx0" brushRef="#br0" timeOffset="22764.246">5779 9236 879 0,'2'-7'405'0,"5"-8"-159"16,7 3-51-16,5 5-67 16,3 4-20-16,1 4-43 0,-1 5-17 15,-13 5-19-15,-3 4 6 16,-8 4 9-16,-11 1 1 15,-1 5-2-15,-1-2-12 16,4-5-22-16,8-4-5 16,13-6-9-16,6-2-2 15,14-3-14-15,-1-2-26 0,5 6-136 16,-3-2-139 0</inkml:trace>
  <inkml:trace contextRef="#ctx0" brushRef="#br0" timeOffset="22952.0343">6089 9384 859 0,'-2'8'404'0,"1"11"-134"16,0 9-92-16,1 7-34 16,4 13-33-16,-1-6-47 15,1-4-13-15,-1-3-24 16,-2-16-1-16,4 2-46 15,1-4-58-15</inkml:trace>
  <inkml:trace contextRef="#ctx0" brushRef="#br0" timeOffset="23424.3848">5999 9588 1001 0,'7'2'441'0,"2"-2"-228"16,15-2-131-16,8 1-23 15,9-2-44-15,2-1-7 16,0 3 5-16,-2-2-29 16,-9-5-38-16,-6 1-4 15,-10-6-4-15,-2-2 31 16,-5 1 41-16,0 2 3 0,-4 1 37 16,-4 5 22-16,-3 5 6 15,1 2 1-15,0-1-39 16,0 3-26-16,3 22-12 15,6 29-1-15,-2-35 0 16,3-3 1-16,3-5 17 16,0-6 18-16,3-5 40 15,1-3 22-15,-2-11 5 16,-1 2-11-16,-2-3-36 16,-1-3-19-16,-2 5-21 15,-2-1-10-15,3 8-23 16,-5 8-9-16,2 7-7 15,-2 9-1-15,-4 13 14 16,0 6 6-16,-5 11 4 0,3 3 2 16,-9 0 8-16,0-1 3 15,-4-8 23-15,-4-6 12 16,-4-16 14-16,-1-6 5 16,-4-16-13-16,1-8-24 15,9-10-87-15,5-7-108 16</inkml:trace>
  <inkml:trace contextRef="#ctx0" brushRef="#br0" timeOffset="23751.8623">6488 9247 788 0,'3'-9'399'0,"9"-7"-88"15,4 1-63-15,8 7-68 16,1 3-32-16,1 6-67 16,-2 7-20-16,-8 5-12 15,-6 2 14-15,-11 3 13 16,-8 2-2-16,-5 3-16 15,3 1-23-15,6-3-28 16,5-1-6-16,14-6-6 16,4-3-2-16,11-3-16 0,4-1 2 15,1-2-87 1,1-2-51-16</inkml:trace>
  <inkml:trace contextRef="#ctx0" brushRef="#br0" timeOffset="23977.323">6881 9115 1141 0,'9'12'452'0,"5"21"-285"16,0 5-15-16,5 23-2 16,-5 4 2-16,-1 5-24 15,-5-1-25-15,-11-10-39 16,-5-5-17-16,-9-15-4 15,-4-4 0-15,-2-10-6 16,-2-4 67-16,1-5-141 16,-1-5-577-16</inkml:trace>
  <inkml:trace contextRef="#ctx0" brushRef="#br0" timeOffset="25312.7088">7568 8837 1065 0,'-15'-1'446'16,"-18"2"-267"-16,-1 6-67 16,3 9-32-16,5 9-18 15,8 12-21-15,6 6 7 0,15 5-45 16,7-4 0-16,20-8 1 16,8-9 0-16,15-13 5 15,5-6-6-15,-5-10-65 16,-6-2-79-16</inkml:trace>
  <inkml:trace contextRef="#ctx0" brushRef="#br0" timeOffset="25981.2001">7964 8929 225 0,'-1'0'168'0,"-5"-3"79"16,-3-2 13-16,-5-3 18 16,-2 0-6-16,1 5-64 0,-4 0-38 15,1 9-67-15,-4 1-29 16,-3 8-40-16,5 7-14 16,3 1-14-16,9 5-5 15,8 0 4-15,2-7 5 16,7-4 19-16,1-3 7 15,6-7 0-15,1 1-2 16,2-8-4-16,-3-1-2 0,-3-3-43 16,-1-1-64-16</inkml:trace>
  <inkml:trace contextRef="#ctx0" brushRef="#br0" timeOffset="26431.1224">7901 8906 709 0,'-9'6'333'15,"-9"9"-148"-15,1 2-59 16,6 5-83-16,-2 0-23 15,7 2-16-15,6-1 5 16,8 2 17-16,10-2 22 0,7-10 35 16,5-2 2-16,7-16 2 15,0-4-9-15,-6-4-19 16,-6-4 2-16,-16-2 10 16,-7-3-7-16,-15-4-14 15,-4-2-14-15,-10 0-50 16,6 7-15-1</inkml:trace>
  <inkml:trace contextRef="#ctx0" brushRef="#br0" timeOffset="26824.1135">8289 8961 945 0,'-3'-8'467'0,"-3"-2"-157"16,2 3-159-16,-6 1-51 15,1 7-55-15,-1 4-21 0,5 5-24 16,4 5-4 0,10 7-4-16,6 2 2 0,7 3 4 15,2 1 2-15,-5-3 4 16,-7-4 22-16,-12-3 53 16,-6-3 18-16,-9-6 20 15,-8-1-13-15,-6-9-41 16,-2-5-1-16,1-11-96 15,10 0-35-15</inkml:trace>
  <inkml:trace contextRef="#ctx0" brushRef="#br0" timeOffset="27259.8652">8534 8952 1384 0,'-6'3'540'16,"-4"7"-386"-16,2 8-58 15,8 5-63-15,4 5-1 16,11 3 2-16,5 0-1 15,5-7-8-15,4-3 0 0,2-14 7 16,0-6 8-16,5-8 9 16,-4-10-1-16,-5-10-5 15,2-3-5-15,-16-17-2 16,-1-2-1-16,-7-16 3 16,-7-9-40-16,-10-2-9 15,-12 2 2-15,-16 5 7 16,-7 9 32-16,-4 22-21 15,4 11-18-15,10 31-44 16,6 13-10-16,20 19 3 16,12 10 8-16,23 9 24 15,13 0 16-15,16-6-65 16,7-5-60-16</inkml:trace>
  <inkml:trace contextRef="#ctx0" brushRef="#br0" timeOffset="28921.2772">9298 9251 782 0,'4'15'431'0,"0"19"-83"0,-4 5-30 16,-11 9-83-16,-10-6-57 16,-7-7-51-16,-2-9-75 15,7-13 263-15</inkml:trace>
  <inkml:trace contextRef="#ctx0" brushRef="#br0" timeOffset="29281.1746">10060 8607 1053 0,'-1'8'479'16,"-8"5"-214"-16,-3 24-104 16,5 11-21-16,-3 27-37 15,5 9-20-15,7 2-37 0,1-4-17 16,3-21-11-16,0-13-2 16,1-16-44-1,-2-11-73-15</inkml:trace>
  <inkml:trace contextRef="#ctx0" brushRef="#br0" timeOffset="29466.4966">9981 8638 1062 0,'15'-9'458'15,"7"-10"-219"-15,25 9-162 16,12 0-31-16,11 8-24 15,7 4-8-15,3 5 41 16,-3-1-72-16</inkml:trace>
  <inkml:trace contextRef="#ctx0" brushRef="#br0" timeOffset="29710.1473">9998 9264 1247 0,'6'-2'511'16,"12"-4"-302"-16,10-2-44 15,23 1-80-15,2 0-16 16,9 7-44-16,0 4-8 15,-11 1-46-15,-5 0-79 16</inkml:trace>
  <inkml:trace contextRef="#ctx0" brushRef="#br0" timeOffset="29903.4254">10019 8989 1107 0,'16'-6'413'0,"29"-3"-296"16,14 2-32-16,8 7-25 16,1 1-8-16,-4 5-23 15</inkml:trace>
  <inkml:trace contextRef="#ctx0" brushRef="#br0" timeOffset="31087.4293">10511 9201 586 0,'2'-6'357'0,"10"-8"-10"16,3-2-97-16,7 2-75 15,3 2-25-15,3 6-46 16,4 4-21-16,-3 5-35 16,-6 6-14-16,-2 9-9 15,-11 0 8-15,-13 12 8 16,-4 1 3-16,-18 0-1 16,1 0-12-16,10-11-13 0,5-3-6 15,13-9-7-15,5-4-2 16,6-2-1-16,8 2 2 15,3-2-24-15,1 0-84 16</inkml:trace>
  <inkml:trace contextRef="#ctx0" brushRef="#br0" timeOffset="31473.6263">10853 9237 1223 0,'0'0'513'0,"-1"3"-276"0,1 8-148 16,3 4-42-16,7 5-24 16,4 1-13-16,8-2-4 15,0-6 3-15,-3-10 14 16,1-3 5-16,-6-13 13 16,-1-4 4-16,-1-5-4 15,-3-2-3-15,-6 1-5 16,0 2 1-16,-4 6-4 15,1 4-7-15,3 11-32 16,-5 7-12-16,5 13-14 16,2 9 1-16,1 18 16 15,3 10 4-15,-5 7 5 16,-4 2 2-16,-6-6 19 0,-12-10 17 16,-8-5 37-1,-7-4 20-15,-9-12 14 0,2-9-6 16,5-16-18-16,5-9-17 15,8-17-29-15,8-4-19 16,10-8-71-16,3 1-38 16,8-2 202-16</inkml:trace>
  <inkml:trace contextRef="#ctx0" brushRef="#br0" timeOffset="31880.2769">11468 8964 1097 0,'5'-5'459'15,"13"-2"-266"-15,8 4-63 16,19-3-59-16,8 5-16 16,3 2-21-16,-2 0-11 15,-9 5-65-15,-4-2-93 0</inkml:trace>
  <inkml:trace contextRef="#ctx0" brushRef="#br0" timeOffset="32050.1143">11531 9078 1387 0,'5'0'557'0,"15"3"-358"16,7-3-43-16,22 0-69 16,7 4-29-16,12-7-49 15,5 4-620-15</inkml:trace>
  <inkml:trace contextRef="#ctx0" brushRef="#br0" timeOffset="32819.6403">12237 8572 1013 0,'-2'-5'500'0,"-8"-3"-196"16,6 10-89-16,3 25-109 15,1 12-55-15,8 31-33 16,-3 11-3-16,3 13 4 16,1-1 1-16,-5-18-4 15,0-13 1-15,1-25 4 16,2-8-32-16,4-19-104 15,5-10-73-15,6-10-138 16,-3-12-23-16,4-11 46 16,2 2 69-16,-3-4 161 0,-3 0 100 15,-4 10 188-15,-8 3 36 16,-14 15 1-16,-9 7-35 16,-13 14-111-16,-2-1-28 15,3 7-31-15,9-1-17 16,15-10-28-16,7 7-7 15,16-8-5-15,7-1 2 16,8 2 8-16,-7-7 3 16,10 3 1-16,-2-5 1 0,-1 1 0 15,7 3-2-15,-14-3 2 16,-1 1 1-16,-2-2 1 16,4-7 2-16,1-4-1 15,-1-3 2-15,-9-5 6 16,-8 0 5-16,-7 3 9 15,-12-4 2-15,-16 7 3 16,-1 9 1-16,-19 8-8 16,5 14-6-16,9 8-15 15,1 3-7-15,18 6 8 16,10-3 8-16,15-1 19 16,10 0 12-16,11-10 11 15,4-2 0-15,4-12-10 16,2-7-8-16,7-7-44 15,1-6-31-15</inkml:trace>
  <inkml:trace contextRef="#ctx0" brushRef="#br0" timeOffset="33407.3029">13787 9087 724 0,'-32'-1'253'16,"-40"0"-206"-16,7-4 11 15,17 3 28-15,11 2 9 0,23 2-24 16,12 5-16-16,26 0-17 15,16 1-1-15,30-5 23 16,23-3 14-16,43-2 22 16,16-4-5-1,34 3-10-15,5 1-24 0,-3-1-33 16,3 1-5-16,-27-5-1 16,-15 1-6-16,-47-3-165 15</inkml:trace>
  <inkml:trace contextRef="#ctx0" brushRef="#br0" timeOffset="33807.9923">13851 8271 811 0,'5'-13'437'0,"3"-10"-122"0,-4 7-78 16,-2 7-36-16,-2 6-97 16,0 7-36-16,-3 13-53 15,-2 13-11-15,2 32 9 16,-3 10-4-16,2 14-4 16,0 2 2-16,3-11-1 15,2-4 1-15,12-9-29 16,2-10-47-16</inkml:trace>
  <inkml:trace contextRef="#ctx0" brushRef="#br0" timeOffset="34300.0073">14321 8627 634 0,'3'-7'347'16,"6"-3"-53"-16,-2-3-45 0,-5-6-49 16,-2 6-20-1,-9-10-45-15,-5 3-29 0,-8 4-54 16,-1-4-20-16,-6 12-36 15,4-1-10-15,4 14-15 16,4 6-4-16,6 6 3 16,3 4 3-16,6-1 9 15,2 3 3-15,12-1 8 16,0-3 5-16,11-3 4 16,-1-6 4-16,1-6 4 15,-1-1 1-15,-3-7 1 16,-2-3 0-16,-2 1 0 15,-4-3-1-15,-5 3-2 16,-1 3-8-16,-5 3-12 16,1 5-5-16,-1-5 3 15,0 0 3-15,-1 19 14 16,-3 38 5-16,2-22-2 0,-1-2 4 16,1-1-1-16,1-3 50 15,2-6-128-15,3 0-345 16</inkml:trace>
  <inkml:trace contextRef="#ctx0" brushRef="#br0" timeOffset="34581.7872">14473 8758 731 0,'11'-8'393'16,"4"-7"-47"-16,9 6-165 15,0 3-15-15,-6 5-19 16,-3 1-23-16,-10 6-47 16,-2 1-13-16,-5 3-8 15,-2 3 4-15,-9-3-5 16,-3 3-5-16,2 1-25 16,0 0-12-16,14 1-16 15,6 0-3-15,11-3 1 16,10-3 2-16,1-4-17 15,-2-5-26-15,-2-3-93 16,-4-3-203-16</inkml:trace>
  <inkml:trace contextRef="#ctx0" brushRef="#br0" timeOffset="34830.6183">14867 8214 1408 0,'-3'0'546'16,"-2"5"-376"-16,-2 9-55 15,-3 17-66-15,2 13-4 0,3 20-22 16,1 5-8-16,4 6-5 16,2-3-1-16,3-8-4 15,2-3 2-15,1-6 3 16,-3-9 0-16,3-9 8 15,-4-6-24-15,2-16-585 16</inkml:trace>
  <inkml:trace contextRef="#ctx0" brushRef="#br0" timeOffset="35782.526">13824 9395 1187 0,'-1'-8'526'15,"1"-10"-259"-15,4 18-152 16,3 8-47-16,3 20-39 15,3 7-13-15,2 12-2 16,-2 5 4-16,-2-3-8 16,-3 0-2-16,-6-8 3 15,-2-7 4-15,-2-12 9 16,-3-7 5-16,3-12 18 16,0-5-1-16,4-11-18 15,6-3-12-15,8-6-31 16,7 0-5-16,6 4 3 15,3 3 3-15,2 14-3 16,-3 6 1-16,-6 13-1 16,-9 0 4-16,-16 4 12 0,-6 0 1 15,-24-2 7-15,-5 0 2 16,-7-2 1-16,2-6 0 16,11-3-111-16,10-4-44 15</inkml:trace>
  <inkml:trace contextRef="#ctx0" brushRef="#br0" timeOffset="38033.8978">13673 9337 867 0,'-12'4'431'0,"-24"5"-109"15,-2 5-57-15,-7 8-85 16,5 7-40-16,12 15-85 16,12 8-28-16,27 13-27 15,12-1-4-15,19-3 1 16,6 2 30-16,-3-15-100 16,3-3 13-16</inkml:trace>
  <inkml:trace contextRef="#ctx0" brushRef="#br0" timeOffset="38360.3245">13975 9354 728 0,'10'-10'400'0,"2"-7"-81"0,13 2-149 15,4 4-38-15,1 11-47 16,0 7-19-16,-11 12-28 16,-6 0-4-16,-12 7 4 15,-7-3 5-15,-9 3 7 16,2-4-2-16,-1-6-22 15,5-5-11-15,18-8-15 16,4-3-3-16,13-1-3 16,8-2-29-16,0 3-136 15</inkml:trace>
  <inkml:trace contextRef="#ctx0" brushRef="#br0" timeOffset="38571.2472">14365 9480 1130 0,'0'13'462'0,"-2"13"-266"0,-2 11-42 16,3 7-48-16,-2 0-24 16,4 1-44-16,0-4-13 15,5-10-10-15,1-3 4 16,0-13-87-16,-2-6-76 15</inkml:trace>
  <inkml:trace contextRef="#ctx0" brushRef="#br0" timeOffset="38709.3478">14297 9693 656 0,'9'-3'383'15,"9"-4"-25"-15,7 0-243 16,5 0-41-16,8 2-50 15,0 2-19-15,1 3-340 16</inkml:trace>
  <inkml:trace contextRef="#ctx0" brushRef="#br0" timeOffset="39057.593">14607 9620 957 0,'-1'-3'451'0,"1"4"-190"16,0 4-78-16,0-5-106 0,2 6-9 15,5 9-16-15,19 32-13 16,-14-32-14-16,-8-8-1 16,11-6 7-16,-4-3 3 15,-2-11 4-15,3-2-4 16,-6-3-9-16,2-4-5 16,-5 1-5-16,0 3-8 15,5 7-13-15,-3 9-11 16,4 5-13-16,3 10 0 15,-1 11 4-15,-1 4 7 16,-1 17 7-16,-3 1 3 16,-3 9 9-16,-3 3 8 0,-8-3 30 15,-8-3 12-15,-10-13 7 16,-4-4-2-16,-5-12-18 16,6-6 4-16,6-13-67 15,9-5-74-15,11-12-127 16,1-9-182-16</inkml:trace>
  <inkml:trace contextRef="#ctx0" brushRef="#br0" timeOffset="39399.9579">14805 9503 849 0,'4'-6'434'0,"4"-9"-106"0,6 4-90 16,3-3-82-16,6 0-31 16,4 6-50-16,0 3-16 15,-2 7-11-15,-9-1-5 16,-5 8-8-16,-5-3-4 15,-6 4-13-15,-2 6-5 16,-2 0-6-16,3 3-4 0,5-1-2 16,5-3 0-16,9-3-1 15,4 3-1-15,3-5-18 16,1 1-33-16,-3-6-147 16,-2-2-180-16</inkml:trace>
  <inkml:trace contextRef="#ctx0" brushRef="#br0" timeOffset="39662.1535">15140 9285 1226 0,'1'3'505'0,"10"8"-296"0,4 11-73 16,6 19-48-16,5 8-7 15,-2 10-10-15,-2 3-6 16,-7-4-20-16,-4 2-9 16,-14-4-12-16,-11-3-6 15,-6-5 1-15,-5-4 1 16,0-8 0-16,-1-3 12 16,3-8-101-16,-1-5 117 15</inkml:trace>
  <inkml:trace contextRef="#ctx0" brushRef="#br0" timeOffset="40254.372">15815 8788 1043 0,'-7'-2'471'0,"-12"-7"-217"16,-8 3-69-16,-7 5-93 15,-2 1-24-15,7 10-42 16,4 4-16-16,5 5-23 16,13 2-9-16,11 2-7 15,12 3 0-15,15 3 9 16,4-4 5-16,3-1 12 15,-1 2 4-15,-7-3 7 16,-10-4 3-16,-16-1 10 16,-10-9 5-16,-15-3 2 15,-6-5 4-15,-7-4-50 16,4-2-50-16</inkml:trace>
  <inkml:trace contextRef="#ctx0" brushRef="#br0" timeOffset="40456.409">15940 8829 720 0,'5'-4'387'16,"4"4"-74"-16,1 5-103 0,-3 10-83 16,1 9-23-16,-3 11-35 15,-3 3-15-15,3 5-23 16,-3-6-6-16,0-6-60 15,-2-5-77-15</inkml:trace>
  <inkml:trace contextRef="#ctx0" brushRef="#br0" timeOffset="40587.1973">15938 8648 1073 0,'-3'-11'521'0,"-1"-9"-205"15,1 7-141-15,5 9-149 16,2 7-55-16</inkml:trace>
  <inkml:trace contextRef="#ctx0" brushRef="#br0" timeOffset="40884.705">16112 8818 1159 0,'0'15'487'0,"0"20"-283"0,1 3-40 16,2 3-76-16,1-3-21 16,-2-6-28-16,-1-8-9 15,-2-10-2-15,1-2 0 16,0-9 8-16,4-6-1 16,2-12-5-16,0-7-3 0,7-5-19 15,2-2-5-15,7 0-7 16,3 4-4-16,6 4-6 15,2 6-1-15,-3 15 11 16,-2 5 4-16,-8 17 16 16,-4 5 8-16,-6 4-4 15,-3 2-2-15,-2-5-24 16,0-5-55-16</inkml:trace>
  <inkml:trace contextRef="#ctx0" brushRef="#br0" timeOffset="41366.9312">16657 8843 1100 0,'-6'0'472'0,"-8"6"-265"15,1 7-77-15,9 10-83 16,-4 6-13-16,8 8-12 16,7 1-2-16,8-5 2 15,7 1 13-15,9-16 24 16,4-7 17-16,3-11 22 15,3-13-10-15,2-16-17 16,-3-4-12-16,-5-18-14 16,-9-7-1-16,-17-10-7 15,-10-11-3-15,-24-9-11 16,-12 2-8-16,-13 7-16 16,-1 11-10-16,-11 27-22 15,6 12-3-15,11 30-8 16,5 13-1-16,22 20 5 15,8 7 2-15,19 4 11 16,20 3 6-16,32-1 11 16,15-5 4-16,19-5 8 15,-8-11 37-15,-15-13 31 0</inkml:trace>
  <inkml:trace contextRef="#ctx0" brushRef="#br0" timeOffset="48934.9035">1664 11029 771 0,'0'4'351'16,"2"-1"-113"-16,7-1-57 16,9-22-42-16,2-10-8 15,14-25-51-15,2-16-12 16,-1-17-12-16,-1-5-8 16,-9-2 15-16,-1 8 11 15,-7 19 39-15,-9 8 17 0,-8 26 3 16,-6 8 6-16,-6 22-94 15,4 7-23-15,0 24-44 16,8 14-27-16,14 23 39 16,13 12-2-16,15 14 8 15,1 6 3-15,-2 2 1 16,-1-3 1-16,-10-19 3 16,1-15 9-16,-9-21-47 15,-5-13-25-15,-4-17-59 16,-3-10-51-16,-1-18-468 15</inkml:trace>
  <inkml:trace contextRef="#ctx0" brushRef="#br0" timeOffset="49103.198">1811 10791 878 0,'20'2'351'15,"32"2"-235"-15,8 0-38 16,2-1-11-16,-5 0-96 16</inkml:trace>
  <inkml:trace contextRef="#ctx0" brushRef="#br0" timeOffset="49253.933">1688 10656 1110 0,'-9'-2'507'0,"-10"1"-262"16,7 3-101-16,14 8-134 15,8 6 10-15,19 2-183 16</inkml:trace>
  <inkml:trace contextRef="#ctx0" brushRef="#br0" timeOffset="49560.0119">2328 10902 1148 0,'14'3'465'0,"13"-3"-305"16,8 0-63-16,-2 0-35 0,1-5-25 15,-17-2-8-15,1-4 3 16,-12-3 7-16,-6-4 0 15,-3-7-3-15,-14 0-5 16,-8 2-16-16,1 5-14 16,0 15-9-16,6 12-6 15,7 21 0-15,4 9 11 0,5 11 2 16,1 2 2-16,1 0 0 16,1-5 3-16,7-1-1 15,4-4 31-15,7-11-130 16,3-7-101-16</inkml:trace>
  <inkml:trace contextRef="#ctx0" brushRef="#br0" timeOffset="49817.9875">2850 10813 857 0,'1'2'448'0,"1"6"-88"16,-6 7-72-16,-14 10-80 15,-3 3-46-15,-9-1-75 16,-4-5-29-16,4-12-27 16,-2-4-26-16,7-13-42 15,3-4-19-15,3-7-9 16,7 0 14-16,11 1 18 0,4 2 14 16,12 6 13-16,1 7 11 15,8 11 13-15,3 11 3 16,6 10-6-16,-3 3-2 15,4 1-13-15</inkml:trace>
  <inkml:trace contextRef="#ctx0" brushRef="#br0" timeOffset="50337.9315">3598 10847 853 0,'10'0'366'15,"15"1"-210"-15,8 1-42 16,8 1-43-16,4-2-18 15,5-2-12-15,-5-2-2 16,-10 0-11-16,-11 0-5 0,-21 2 9 16,-6 0-1-16,-16 2-4 15,-9 1-1-15,-8 6 8 16,3 2 4-16,3 7 0 16,7 0-3-16,14 6-30 15,0-1-9-15,15 1-10 16,6 1 1-16,14-3 8 15,7 0 4-15,10-8-25 16,9 0-57-16</inkml:trace>
  <inkml:trace contextRef="#ctx0" brushRef="#br0" timeOffset="50925.8448">4266 10792 944 0,'-15'-7'495'0,"-17"-3"-128"16,1 3-135-16,-1 7-146 16,6 3-37-16,7 10-51 0,11 2-14 15,10 2-9-15,6 2 2 16,10-8 11-16,2-3 4 16,3-5 6-16,0-3-10 15,-5-5-19-15,-5-1-9 16,-13-4 0-16,-6 3 9 15,-15 6 31-15,-7 2 19 0,-4 12 32 16,0 3 14-16,4 2 0 16,15 5-12-16,9 4-33 15,4-1-15-15,15 1-13 16,2-2 1-16,10-12 6 16,2-3-1-16,4-10-38 15,-6-4-26-15,-4-13-81 16,-1-7-37-16,-6-7 21 15,2-6 26-15,1-2 82 16,-3-7 32-16,10 1 76 16,3 1 34-16,6 13 61 15,-2 11 29-15,-5 20-27 16,-3 14-21-16,-7 19-32 16,0 10-11-16,3 10-18 15,-4 2-9-15,-4-4-25 16,-1-4-8-16,-8-13-8 15,-2-6-1-15,1-18 9 0,-7-6 5 16,-3-12-14-16,-3-9-6 16,-5-2-22-16,-6-7-9 15,-1 2 5-15,-4 5-1 16,-2 12-3-16,1 7-1 16,-1 14 1-16,1 3-1 15,10 4 7-15,6-4-13 16,15-3-149-16</inkml:trace>
  <inkml:trace contextRef="#ctx0" brushRef="#br0" timeOffset="51112.7991">4810 10753 916 0,'2'-3'547'0,"2"2"-61"16,-3 6-140-16,-2-5-158 15,0 26-54-15,-3 47-61 16,3-26-20-16,7-4-12 16,0-7-26-16,7-11-479 15</inkml:trace>
  <inkml:trace contextRef="#ctx0" brushRef="#br0" timeOffset="51867.0688">4959 10746 963 0,'7'2'456'0,"2"4"-197"0,1 14-112 16,-3 5-29-16,-7 10-30 16,-2 3-10-16,-4-3-20 15,-2-4-18-15,1-11-21 16,4-7-12-16,3-17-13 15,4-3-6-15,7-11-4 16,4-2 6-16,3-4 8 16,2-2 2-16,3 4 2 15,-2-3 0-15,-4 10 1 16,-4 3 4-16,-13 7 18 16,-4 6 14-16,-9 12 12 15,0 5 0-15,0 8-21 16,4 1-13-16,10 2-18 15,9-2-4-15,16-1-15 0,4-6-44 16,0-9-179-16,6-2-84 16,4-15-225-16,3-5 13 15,10-11 187-15,-3-5 114 16,-7-7 414-16,-3 3 96 16,-9 5 113-16,-8 3 29 15,-8 15-81-15,-6 4-28 16,-12 13-74-16,-4 8-51 0,-7 7-84 15,-7 6-33-15,-6-4-35 16,-7 2-7-16,-6-15-2 16,0-5-3-16,3-8-11 15,4-12-5-15,2-4-9 16,12-7-4-16,13-8 3 16,7-2 1-16,20 2 1 15,0 4 4-15,4 11 6 16,3 10 3-16,3 18 3 15,-4 14-1-15,-1 13-2 16,-2 6-1-16,-3-1-1 16,-2-5 0-16,-4-10-112 15,-7-4-77-15</inkml:trace>
  <inkml:trace contextRef="#ctx0" brushRef="#br0" timeOffset="51999.9793">5431 10598 1285 0,'-3'-4'601'16,"-2"0"-282"-16,5 2-161 15,0 2-128-15,0 0-79 16</inkml:trace>
  <inkml:trace contextRef="#ctx0" brushRef="#br0" timeOffset="52190.8716">5881 10767 1456 0,'1'0'652'0,"5"0"-330"16,0 0-116-16,-6 0-121 15,0 0-43-15,0 0-40 16,0 0-70-16,0 0-386 15</inkml:trace>
  <inkml:trace contextRef="#ctx0" brushRef="#br0" timeOffset="52507.6586">5849 10944 1776 0,'0'1'724'0,"2"-2"-492"0,-1-2-77 15,-1 2-54-15,0-1-725 16</inkml:trace>
  <inkml:trace contextRef="#ctx0" brushRef="#br0" timeOffset="53092.9537">1811 12011 994 0,'-2'-4'510'0,"-2"2"-186"0,-2 10-40 16,5 26-119-16,1 17-43 16,3 32-36-16,4 14-22 15,-2 8-26-15,-3-2-13 16,4-12-11-16,-2-11-2 15,1-14-12-15,4-9-34 16,-4-24-138-16,2-9-88 0</inkml:trace>
  <inkml:trace contextRef="#ctx0" brushRef="#br0" timeOffset="53282.8213">1813 12133 1087 0,'1'-7'486'16,"6"-5"-228"-16,20 0-155 15,10-1-35-15,28 0-43 16,4 8-9-16,7 3-22 16,4 6-87-16</inkml:trace>
  <inkml:trace contextRef="#ctx0" brushRef="#br0" timeOffset="53533.9171">1854 12823 1159 0,'7'-1'513'0,"8"-2"-212"0,29 0-175 16,9-1-30-16,16-3-28 15,3 1-19-15,-7 2-31 16,-4-1-7-16,-9 0-141 16,-7 0-109-16</inkml:trace>
  <inkml:trace contextRef="#ctx0" brushRef="#br0" timeOffset="53727.4812">1814 12489 1219 0,'0'-2'561'0,"10"-3"-225"15,11 0-151-15,31 3-123 0,12-1-12 16,16-1-23-16,3-1 0 16</inkml:trace>
  <inkml:trace contextRef="#ctx0" brushRef="#br0" timeOffset="54750.912">2470 12652 1067 0,'-3'8'463'0,"0"12"-235"15,-2 8-68-15,8 12-47 16,1 4-28-16,2-2-26 16,3 2-29-16,-6-14-16 15,-1-5-43-15,3-8-216 16</inkml:trace>
  <inkml:trace contextRef="#ctx0" brushRef="#br0" timeOffset="54980.0203">2433 12537 1097 0,'8'-11'501'0,"15"-13"-221"16,7 5-82-16,5 15-103 16,3 6-32-16,-3 16-45 15,-5 8-7-15,-10 6 5 16,-13 1 3-16,-14-1 7 15,-12-2 4-15,-7-9 2 16,-2-2-36-16,-3-10-147 16,5-5-141-16</inkml:trace>
  <inkml:trace contextRef="#ctx0" brushRef="#br0" timeOffset="55405.4343">2650 12850 1387 0,'0'0'603'0,"0"0"-339"15,7 6-76-15,8 11-113 16,6 4-22-16,11 13-20 16,-6 0-7-16,3-2-13 15,0 3-4-15,-5-10-13 16,0 0-31-16,-5-5-142 16,-6-4-75-16</inkml:trace>
  <inkml:trace contextRef="#ctx0" brushRef="#br0" timeOffset="55645.1772">2878 12896 1016 0,'-4'-1'519'0,"-5"2"-171"15,-6 7-163-15,1 5-42 16,-3 7-57-16,-7 8-11 15,-4 3-20-15,-4-3-8 16,-1 3-18-16,5-6-9 16,6-7-9-16,7 0-3 15,8-10-7-15,1-3-30 0,12-6-80 16,3-5 495-16</inkml:trace>
  <inkml:trace contextRef="#ctx0" brushRef="#br0" timeOffset="56061.301">3269 12562 690 0,'0'-4'404'0,"5"-2"-1"16,9 5-176-16,20 1-77 16,10 3-20-16,13 0-46 15,4 3-24-15,-2-2-22 16,-2 1-37-16,-7-5-143 15</inkml:trace>
  <inkml:trace contextRef="#ctx0" brushRef="#br0" timeOffset="56264.5776">3379 12680 1161 0,'18'4'483'0,"16"0"-278"0,10 0-5 16,3 1-70-16,1-2-33 15,2-2-55-15,-2 1 417 16</inkml:trace>
  <inkml:trace contextRef="#ctx0" brushRef="#br0" timeOffset="56675.867">4176 12209 764 0,'-5'-9'475'0,"-5"-7"32"0,1 6-207 16,4 15-143-16,2 13-45 16,3 27-78-16,3 16-10 15,6 25 5-15,1 6-1 16,-1 6-6-16,-1-4-7 16,-2-9-4-16,-1-9 6 15,1-27-63-15,-1-8-45 16,3-25-162-16</inkml:trace>
  <inkml:trace contextRef="#ctx0" brushRef="#br0" timeOffset="56860.715">4077 12196 1125 0,'14'-2'449'0,"19"-3"-283"16,9 2-51-16,20 2-45 15,11 1-17-15,6 1-31 16,5 5-9-16,-3 1-51 16,-8 2-78-16</inkml:trace>
  <inkml:trace contextRef="#ctx0" brushRef="#br0" timeOffset="57086.9362">4166 12837 1227 0,'5'2'506'0,"7"2"-294"15,18-2-118-15,14 1-4 16,21-2-45-16,5 1-15 15,3 4 18-15,-2-3-63 16,-11-3-6-16</inkml:trace>
  <inkml:trace contextRef="#ctx0" brushRef="#br0" timeOffset="57277.5135">4271 12599 1274 0,'4'-3'492'0,"16"3"-334"15,10-2-75-15,16-2-42 16,6 2-12-16,5-2-44 16,4 4 478-16</inkml:trace>
  <inkml:trace contextRef="#ctx0" brushRef="#br0" timeOffset="57539.9135">4690 12804 1160 0,'0'-7'504'0,"0"-5"-261"0,7-3-119 16,1-1-22-16,7 0-31 15,0-1-3-15,-1 5-3 16,1 4-6-16,-8 8-12 16,1 6-13-16,-3 12-21 15,2 11-2-15,-2 9-5 16,0 5 0-16,2 0 16 16,-1-3-55-16,3-4-158 15,-2-9-39-15</inkml:trace>
  <inkml:trace contextRef="#ctx0" brushRef="#br0" timeOffset="57715.2562">4891 12827 1204 0,'6'1'548'0,"3"4"-229"16,6 3-114-16,4 4-74 15,0 6-29-15,6 4-46 0,-2 1-17 16,3 3-19-16,0 4-8 15,-4-7-43-15,0-4-55 16,-2-9-95-16</inkml:trace>
  <inkml:trace contextRef="#ctx0" brushRef="#br0" timeOffset="57848.4221">5166 12816 1391 0,'-17'12'646'0,"-15"8"-288"0,-7 16-184 15,-4 6-64-15,0 3-66 16,5-2-4-16,1-15-234 16</inkml:trace>
  <inkml:trace contextRef="#ctx0" brushRef="#br0" timeOffset="58207.5968">5518 12360 1354 0,'0'8'550'0,"2"18"-339"16,1 15-74-16,1 14-57 15,5 5-27-15,1-1-34 16,0-7-5-16,0-8-13 15,2-9-43-15,-4-16-134 16</inkml:trace>
  <inkml:trace contextRef="#ctx0" brushRef="#br0" timeOffset="58353.9895">5415 12578 1274 0,'5'-1'544'0,"11"-5"-282"15,12 1-102-15,24 2-74 16,5-5-31-16,15 8-10 16,3 2-29-16</inkml:trace>
  <inkml:trace contextRef="#ctx0" brushRef="#br0" timeOffset="58679.4155">6036 12151 1192 0,'-2'0'503'0,"1"14"-260"16,1 11-82-16,3 32-77 16,5 16-3-16,0 18-27 15,2 1-9-15,-2-6-14 16,-2-10-5-16,-1-17-7 16,-1-9-1-16,-2-21-30 15,0-11-53-15,-5-18-119 16,-1-5-107-16</inkml:trace>
  <inkml:trace contextRef="#ctx0" brushRef="#br0" timeOffset="58836.2408">5938 12166 737 0,'13'-17'465'0,"8"-14"11"16,16 14-273-16,13 5-48 15,14 12-69-15,10 6-23 16,3 10-48-16,-3 2-2 15,-9 7-108-15,-2-2-108 16</inkml:trace>
  <inkml:trace contextRef="#ctx0" brushRef="#br0" timeOffset="59048.6369">6100 12813 1107 0,'5'6'530'15,"5"2"-184"-15,20-2-174 16,10-1-19-16,18-2-69 16,4-2-37-16,-1-1 8 15,3-3-64-15,-9-3-48 16</inkml:trace>
  <inkml:trace contextRef="#ctx0" brushRef="#br0" timeOffset="59251.291">6107 12543 1353 0,'5'-4'559'15,"10"-3"-341"-15,15 0-60 16,26 2-77-16,9 5-23 0,7 2-35 16,0 9-6-16,-13 4-51 15,-8 2 441-15</inkml:trace>
  <inkml:trace contextRef="#ctx0" brushRef="#br0" timeOffset="59595.7812">6527 12763 1082 0,'10'-3'449'0,"13"-3"-253"16,7 2-57-16,9 4-33 16,-1 1-17-16,-2 8-16 0,-7 2-21 15,-20 8 17-15,-9 3-1 16,-21 5-11-16,-7 6 0 16,-4 0-29-16,2-3-8 15,13-7-10-15,8-7-5 16,15-8 4-16,8-5 1 15,14-3 2-15,6-3 3 16,6-2-20-16,4-1-44 16</inkml:trace>
  <inkml:trace contextRef="#ctx0" brushRef="#br0" timeOffset="59928.9335">6923 12827 868 0,'4'2'475'15,"4"11"-20"-15,8 4-228 16,9 13-88-16,4 5-31 16,7 0-66-16,-2 0 0 15,0-7-151-15,-4-8-84 16</inkml:trace>
  <inkml:trace contextRef="#ctx0" brushRef="#br0" timeOffset="60062.7847">7158 12880 1402 0,'-23'13'635'16,"-15"10"-288"-16,-3 9-213 15,-1 1-58-15,12 0-41 0,7-7-54 16</inkml:trace>
  <inkml:trace contextRef="#ctx0" brushRef="#br0" timeOffset="60450.027">7510 12507 1113 0,'0'0'520'0,"5"0"-188"16,6 0-140-16,18-2-87 15,10 2-20-15,17-2-34 16,5 2-22-16,-1-2-94 15,-4-4-92-15</inkml:trace>
  <inkml:trace contextRef="#ctx0" brushRef="#br0" timeOffset="60622.3753">7561 12608 1108 0,'4'2'513'15,"16"2"-207"-15,13 0-92 16,22 1-67-16,10-1-51 16,3 2-23-16,2 0-36 15</inkml:trace>
  <inkml:trace contextRef="#ctx0" brushRef="#br0" timeOffset="61423.0456">8361 12164 889 0,'-4'-14'457'0,"0"-12"-146"0,3 14-102 15,1 9-59-15,-1 22-88 16,2 19-31-16,-1 35-44 15,0 17 7-15,5 14 12 16,0-2 1-16,7-15 18 16,-2-16-29-16,0-26-77 15,0-14-47-15,-1-23-87 16,0-7-14-16,0-13 47 16,-1-8 46-16,-2-9 78 15,3-2 58-15,-2 0 37 16,2 3 13-16,2 9 39 15,-7 5 13-15,-1 9 30 16,-6 6-4-16,-9 11-34 16,-7 1-22-16,0 2-23 15,3 0 0-15,5-3-11 0,11-1-3 16,8-2-9 0,6-2-6-16,8-5-3 0,3-1-2 15,4 2-28-15,3-1-52 16</inkml:trace>
  <inkml:trace contextRef="#ctx0" brushRef="#br0" timeOffset="61759.7493">8786 12687 780 0,'-5'3'414'15,"0"0"-94"-15,5 3-152 16,0 0-37-16,13 1-33 15,-1-1-13-15,4-2-27 16,3-2-9-16,-6-6-15 16,0-3-1-16,-6-4 2 15,0-1 2-15,-6 1-5 16,-5-3-5-16,-10 3-14 16,-8 4-6-16,-7 4-2 15,-2 8-2-15,0 8 9 16,2 4 7-16,11 11 4 15,5-2 8-15,17 8 3 16,7 0 0-16,18 0-1 16,4-1-2-16,6-10-9 15,0-8-3-15,-8-10-7 16,0-5-29-16,-1-13-58 0</inkml:trace>
  <inkml:trace contextRef="#ctx0" brushRef="#br0" timeOffset="63834.1343">9731 11726 1019 0,'-25'-7'433'15,"-20"-5"-240"-15,-10 41-61 16,-6 32-37-16,0 57-10 0,3 20-21 16,12 59-20-16,15 13-13 15,19 18-20-15,12-2-4 16,37-43 2-16,12-22 4 15,19-48-41-15,7-14-57 16,4-37-191-16</inkml:trace>
  <inkml:trace contextRef="#ctx0" brushRef="#br0" timeOffset="64359.8444">9826 12733 616 0,'-44'-1'332'0,"-33"-1"-67"16,37 3-106-16,20 0-39 0,55 2-12 16,27-2-8-16,56-1-32 15,35-1 13-15,48-3-12 16,26 1-10-1,34 2-11-15,6 1-12 0,6 0-16 16,-11 1-1-16,-29-1-21 16,-21-3-40-16,-49 1-112 15</inkml:trace>
  <inkml:trace contextRef="#ctx0" brushRef="#br0" timeOffset="64783.8745">10453 11895 971 0,'-4'-16'424'0,"-4"-14"-200"15,0 8-32-15,6 20-98 16,2 11-26-16,4 29-48 16,2 16-22-16,-1 24 25 15,1 4 2-15,-5 3 3 16,-1-3 2-16,-1-6-6 16,-2-9-53-16,-1-17-192 15</inkml:trace>
  <inkml:trace contextRef="#ctx0" brushRef="#br0" timeOffset="65225.0212">10802 12201 809 0,'-4'-8'408'0,"-9"-10"-120"15,-2 0-54-15,-4 3-88 16,0 2-39-16,-3 8-69 16,-2 5-24-16,0 6-32 15,0 8-7-15,9 7-4 16,6 2 1-16,12 4 6 15,6-4 5-15,12-5 9 16,0-3 5-16,5-8 5 16,2-2 3-16,-6-10-5 15,3-1-1-15,-12-9-2 16,0 3 2-16,-11-1 5 16,1 4 12-16,-3 6 14 15,-3 7 4-15,2 11 6 16,-10 3-9-16,7 15-18 15,2 2-6-15,-3 10-6 16,8 3-11-16,2-7-135 16,2-4-194-16</inkml:trace>
  <inkml:trace contextRef="#ctx0" brushRef="#br0" timeOffset="65457.3155">11001 12323 899 0,'-2'8'426'16,"-4"14"-133"-16,0 9-141 0,-3 12-49 15,1 4-22-15,1-2-34 16,4-2-13-16,3-13 12 16,2-7-57-16,5-13-90 15</inkml:trace>
  <inkml:trace contextRef="#ctx0" brushRef="#br0" timeOffset="65642.3005">11266 11771 1013 0,'-3'-6'513'0,"-4"1"-165"0,-1 5-145 15,-2 32-106-15,5 19-32 16,-2 30-15-16,2 10-6 16,4 9-13-16,1-3-3 15,4-3-5-15,-2-8 1 16,1-21-95-16,3-15-50 16</inkml:trace>
  <inkml:trace contextRef="#ctx0" brushRef="#br0" timeOffset="66635.2139">10340 13218 372 0,'-2'8'283'0,"-8"4"15"0,-10 6-73 16,-1 5-29-16,-16 2-57 15,3 3-28-15,-6-2-54 16,-2-10-13-16,5-11-12 16,0-8-1-16,8-18-7 15,5-3-3-15,13-8-12 16,6 1-8-16,12 7 6 15,8 6 0-15,8 8 6 16,5 9 9-16,7 12 2 16,2 8 1-16,6 14-2 15,-5 1-2-15,-7 3 1 16,0-2-15-16,-12-11-175 0</inkml:trace>
  <inkml:trace contextRef="#ctx0" brushRef="#br0" timeOffset="66928.6892">10307 13052 842 0,'-5'-11'387'0,"2"-12"-138"15,5 5-115-15,17 4-61 16,5 0 2-16,6 8-14 15,0 3-8-15,-5 10-13 16,-5 7 2-16,-12 5 13 16,-8 4 8-16,-14 3 3 15,-9-2-10-15,0-2-26 16,0 0-10-16,14-7-15 16,10 0-5-16,18-6-2 15,13-2-2-15,10-4-54 16,8 2-45-16</inkml:trace>
  <inkml:trace contextRef="#ctx0" brushRef="#br0" timeOffset="67153.5782">10775 13135 984 0,'0'0'468'16,"-3"2"-177"-16,3 6-91 15,2 13-109-15,-2 4-13 16,6 14-23-16,-5 4-15 16,3 8-14-16,2-2-1 15,-6-6-2-15,5-10-11 16,-2-13-59-16,1-9-62 16,-4-11-271-16</inkml:trace>
  <inkml:trace contextRef="#ctx0" brushRef="#br0" timeOffset="67298.424">10651 13298 1236 0,'10'-1'479'0,"16"-1"-352"0,4 1-23 16,8 1-52 0,4-1-22-16,6 3-20 15,0 1-6-15,-5-3-105 16</inkml:trace>
  <inkml:trace contextRef="#ctx0" brushRef="#br0" timeOffset="67738.2702">11141 13203 767 0,'0'11'364'0,"-2"13"-169"15,5 4-35-15,4 4-17 0,9-1-39 16,6-4-20-16,5-11-24 16,1-10-6-16,1-12-8 15,-4-11 0-15,-5-7-4 16,-2-4 5-16,-7 3 8 15,-6-2 2-15,0 6-1 16,-2 7-8-16,-3 5-32 16,0 7-14-16,2 13-17 15,-2 9-10-15,4 22 5 16,2 11 4-16,-3 15 8 16,2 4-1-16,-10-3 19 15,-6-4 12-15,-9-12 28 16,-6-10 15-16,-3-14 5 15,-2-10-1-15,-5-17-11 16,4-4-6-16,-2-19-31 16,12-4-40-16,19-11-124 15,9-8-49-15</inkml:trace>
  <inkml:trace contextRef="#ctx0" brushRef="#br0" timeOffset="68040.8698">11562 13041 706 0,'2'-6'375'0,"2"-3"-64"16,4 1-94-16,7 6-73 15,4 1-19-15,1 1-34 16,0 2-19-16,-8 4-25 15,0 1-11-15,-9 7 1 16,-8 1 2-16,-12 3 6 16,-12 2 4-16,-1-2-16 15,6-1-15-15,18 1-18 16,11-6-3-16,20 1 2 16,6-4 1-16,12-5 6 15,-2 1 4-15,-2-3 428 16</inkml:trace>
  <inkml:trace contextRef="#ctx0" brushRef="#br0" timeOffset="68549.7769">12480 12617 785 0,'-11'-8'454'0,"-14"-9"-69"15,-5 9-144-15,-1-1-57 16,-1 9-80-16,1 7-50 16,9 14-41-16,4 1-11 15,13 13-14-15,5 3-5 16,13-4 3-16,9 3 4 16,10-8 7-16,7-5 6 15,7-10-37-15,-1-4-62 16,-1-10-274-16</inkml:trace>
  <inkml:trace contextRef="#ctx0" brushRef="#br0" timeOffset="68862.8554">12727 12737 799 0,'0'-13'427'0,"0"-13"-102"16,-6-1-79-16,-5 1-98 16,-4 1-32-16,-6 7-54 15,0 6-22-15,0 12-49 16,-1 6-17-16,6 14-12 15,2 2-1-15,16 8 11 16,3 1 9-16,13-3 10 16,4-2 5-16,-2-11 8 15,0-2 2-15,4-10 4 16,0-3 4-16,-6-6 1 16,4-6 3-16,-5-4-2 15,4-4 6-15,3 2 9 16,-2 5 5-16,-4 5 5 15,-4 4-11-15,-1 11-18 0,-8 0-8 16,-5 8-6 0,-4 1 23-16,-9-3-78 0,0 1-5 15</inkml:trace>
  <inkml:trace contextRef="#ctx0" brushRef="#br0" timeOffset="69685.5643">13242 12647 557 0,'-4'-6'392'0,"-9"-9"66"16,-6 3-136-16,-6-3-102 15,-7 6-50-15,-6 8-88 16,0 1-41-16,3 12-50 15,5 4-13-15,11 11-10 16,7 6 0-16,14 6 5 16,11-2 7-16,9-4 11 15,7-4 7-15,4-9 10 16,3-4 3-16,-2-15 6 16,-1-4 1-16,-9-11 1 0,-6-5-1 15,-4 2-3-15,-8-1-3 16,-6 5-3-16,-1 1-5 15,-9 11-16-15,0 5-5 16,-2 13-1-16,-1 10 5 16,4 15 20-16,2 8 16 15,6 9 13-15,-4-1 0 16,5-1 12-16,0-6 25 0,0-10 3 16,6-4 1-16,-3-15-9 15,2-6-30-15,-6-10-33 16,6-4-52-16</inkml:trace>
  <inkml:trace contextRef="#ctx0" brushRef="#br0" timeOffset="70206.0659">13707 12547 917 0,'1'-3'462'0,"-1"2"-193"16,1 8-69-16,-1-7-105 16,0 30-50-16,4 54-12 15,0-26-7-15,8-2-3 16,-1-3 2-16,0-11-44 15,-2-11-48-15,-6-16-175 16</inkml:trace>
  <inkml:trace contextRef="#ctx0" brushRef="#br0" timeOffset="70345.9477">13578 12664 1270 0,'8'0'487'16,"11"-1"-339"-16,7 1-33 15,19 2-32-15,11 2-20 16,21-1-18-16,6 0 8 16</inkml:trace>
  <inkml:trace contextRef="#ctx0" brushRef="#br0" timeOffset="70799.2004">14260 12697 834 0,'-9'0'374'0,"-6"1"-149"16,20 3-156-16,14 0-25 16,38-1-4-16,16-3 5 0,43-7 15 15,23 2 10-15,38-5 19 16,16 5 5-16,32 2-28 16,5 2-15-16,-1 6-39 15,-15 3-25-15,-38-1-100 16</inkml:trace>
  <inkml:trace contextRef="#ctx0" brushRef="#br0" timeOffset="71198.5432">14536 11788 990 0,'-1'-7'461'0,"-2"-4"-231"15,4 11-65-15,3 20-97 16,-2 17-32-16,5 30-1 16,-1 10 0-16,0 10-3 15,5 0-2-15,-7-8-8 16,-4-5 16-16,5-10-93 15,-2-8-87-15</inkml:trace>
  <inkml:trace contextRef="#ctx0" brushRef="#br0" timeOffset="71665.8319">14978 12204 580 0,'8'-4'370'0,"6"-8"-50"15,-6-3-78-15,-2 2-39 16,-8-4-67-16,-4-1-26 0,-11 3-37 15,-6 0-16-15,-8 6-33 16,-3 4-17-16,-2 7-25 16,3 5-8-16,9 12-3 15,5 4 4-15,15 3 4 16,4 2 4-16,14-7 9 16,2-5 3-16,8-5 6 15,6-5 4-15,1-7 4 16,1-4-1-16,-6-5 1 15,-4-2 2-15,-6 4-4 16,-7-1-2-16,-4 9 7 16,-4 4 1-16,-6 10 7 15,-2 10 3-15,0 9-12 16,5 4-3-16,3 7-4 16,6-1 6-16,6-4-69 15,-1-6-93-15</inkml:trace>
  <inkml:trace contextRef="#ctx0" brushRef="#br0" timeOffset="71930.3232">15135 12287 814 0,'7'-2'388'16,"10"0"-120"-16,4 1-82 0,-2 4-58 15,0 4-12-15,-7 7-38 16,-4 2-15-16,-7 3-10 16,-9 0-1-16,-9-2 2 15,0-1 1-15,5-1-18 16,7-1-8-16,12-5-15 16,7-4-6-16,15-5-13 15,5-2-23-15,3-5-68 16,1 2-67-16</inkml:trace>
  <inkml:trace contextRef="#ctx0" brushRef="#br0" timeOffset="72160.1769">15437 11705 1096 0,'-1'-3'508'15,"-2"0"-253"-15,-3 13-73 16,-2 25-84-16,-1 21-22 16,2 30 14-16,2 7-12 15,7 12-21-15,4-4-9 16,2-6-20-16,0-1-3 16,-1-23-2-16,1-7-25 15,-3-25 386-15</inkml:trace>
  <inkml:trace contextRef="#ctx0" brushRef="#br0" timeOffset="72786.9471">14319 12974 1023 0,'0'-1'471'15,"0"-6"-188"-15,1 25-155 16,-1 12-48-16,0 15-24 16,0 12-4-16,1 4-20 15,2 3-4-15,1-6 2 16,1-6-1-16,-2-18-8 16,1-12-14-16,-1-21-19 15,4-8-12-15,3-15-5 16,5-7 6-16,9-7 6 15,2 0 1-15,10 6 2 16,4 5-1-16,-3 16-4 16,-1 8-1-16,-12 15 4 15,-13 5 5-15,-13 15 13 16,-11 3 7-16,-20 2 4 16,-3 0 1-16,-4-10-14 0,0-6-56 15</inkml:trace>
  <inkml:trace contextRef="#ctx0" brushRef="#br0" timeOffset="73111.0226">14644 13006 614 0,'4'-7'364'0,"4"-6"21"16,5 0-169-16,8-1-52 15,2 3-14-15,5 3-38 16,-5 1-24-16,-3 3-31 16,-8 6-15-16,-12 7-20 15,-7 7-1-15,-12 12-6 16,-1 0 0-16,4 0-4 15,6-1-4-15,18-10-4 16,6-3-1-16,14-2-29 16,3-2-38-16,3 2-173 15</inkml:trace>
  <inkml:trace contextRef="#ctx0" brushRef="#br0" timeOffset="73306.2922">15013 13113 1019 0,'2'0'446'16,"3"2"-244"-16,-5 5-43 15,0 18-57-15,-1 5-24 0,1 9-12 16,1 6-18-16,1 4-21 16,2-1-4-16,-3-5-29 15,-1-5-38-15,1-20-113 16</inkml:trace>
  <inkml:trace contextRef="#ctx0" brushRef="#br0" timeOffset="73470.8039">14845 13275 1162 0,'11'-2'474'0,"20"-5"-296"16,10 1-37-16,9 1-45 15,5 1-33-15,-6 2-36 16,-5 2-11-16,-7 1-183 16</inkml:trace>
  <inkml:trace contextRef="#ctx0" brushRef="#br0" timeOffset="73956.8174">15313 13187 763 0,'4'-4'367'15,"6"-4"-145"-15,1 10-78 16,-1 3-18-16,2 8-50 15,2 4-24-15,1 2-16 16,1 5-3-16,1 1-8 16,-1-6-4-16,-2-6-1 15,1-6-5-15,1-13-14 16,-2-1-1-16,-1-10-6 16,-2-2 6-16,-7-3 14 15,-2-4 5-15,-2 4 9 16,1 3 0-16,0 7-5 15,2 8-13-15,-4 11-15 16,3 11-4-16,3 15-5 16,-2 8 3-16,-2 18 7 15,-3 5 2-15,-11 5 16 0,-2 0 6 16,-4-2 51-16,-9-6 11 16,-3-8-3-16,-6-5 1 15,0-16-41-15,2-9-2 16,2-18 8-16,5-10-4 15,5-20-68-15,5-6-61 16,17-7-113-16</inkml:trace>
  <inkml:trace contextRef="#ctx0" brushRef="#br0" timeOffset="74329.2804">15529 13023 533 0,'-4'-5'334'0,"-1"-4"17"16,3-1-103-16,1 4-85 15,4-3-24-15,11 4-48 16,2 4-16-16,8 3-17 0,-2 9-9 16,-6-1-18-16,-2 4-3 15,-10 0-9-15,-4 1 7 16,-9 3 17-16,-3 2 4 16,0-3-1-16,6-2-8 15,6-1-15-15,5-7 1 16,15-4-2-16,6-1 0 15,14-2-20-15,1 0-39 16,2 4-423-16</inkml:trace>
  <inkml:trace contextRef="#ctx0" brushRef="#br0" timeOffset="76877.1667">16832 11121 891 0,'5'-5'396'0,"12"-2"-206"16,12 12-61-16,23 32-80 16,7 27-3-16,17 69 29 15,0 25-8-15,-12 66-13 16,-7 16-3-16,-32 8-1 15,-17 2 5-15,-32-27 22 16,-17-13 0-16,-24-31-35 0,-11-11 41 16,-26-39 24-16,-5-21 5 15,-3-43 18-15,4-22-61 16</inkml:trace>
  <inkml:trace contextRef="#ctx0" brushRef="#br0" timeOffset="78486.0483">1748 13598 1051 0,'2'9'490'16,"4"10"-189"-16,11 23-155 0,2 24-10 15,4 26-33-15,-1 10-20 16,-6 8-30-16,0-7-10 15,-8-16-19 1,-1-7-3-16,-2-26-12 0,-3-12-57 16,1-19-131-16,1-10-111 15</inkml:trace>
  <inkml:trace contextRef="#ctx0" brushRef="#br0" timeOffset="78673.6134">1772 13732 1123 0,'10'-8'492'15,"9"-6"-229"-15,27-1-171 16,13 3-29-16,18 2-36 16,6 3-11-16,0 7-16 15,-4 1-54-15</inkml:trace>
  <inkml:trace contextRef="#ctx0" brushRef="#br0" timeOffset="78897.9851">1918 14486 1475 0,'6'-3'526'16,"19"-6"-435"-16,15 3-50 15,19-3-16-15,8 2-7 16,5 6 30-16,0 0-63 0</inkml:trace>
  <inkml:trace contextRef="#ctx0" brushRef="#br0" timeOffset="79078.7279">1899 14243 1213 0,'-2'-3'549'0,"1"0"-264"15,8-1-116-15,25-1-123 16,12 0-20-16,14-2-17 15,12 1 49-15,2 3-94 16</inkml:trace>
  <inkml:trace contextRef="#ctx0" brushRef="#br0" timeOffset="79305.0994">2393 14291 1284 0,'-2'15'541'0,"2"10"-317"0,3 15-107 16,5-1-22-16,2 1-50 16,2-1-15-16,0-9-26 15,-2-6-58-15,-2-10-171 16</inkml:trace>
  <inkml:trace contextRef="#ctx0" brushRef="#br0" timeOffset="79464.1334">2452 14254 694 0,'17'-7'344'0,"13"-2"-107"16,2 8-37-16,-1 12-54 15,-8 8-12-15,-10 8-13 16,-10 2-9-16,-14 5-28 15,-15-2-14-15,-7-6-66 16,2-2 490-16</inkml:trace>
  <inkml:trace contextRef="#ctx0" brushRef="#br0" timeOffset="79718.7001">2636 14524 1451 0,'4'8'592'0,"7"13"-365"15,1-1-60-15,12 9-67 16,-4-2-31-16,3-5-42 15,0-2-48-15,-6-8-152 16,-1-4-208-16</inkml:trace>
  <inkml:trace contextRef="#ctx0" brushRef="#br0" timeOffset="79849.5527">2812 14557 1476 0,'-9'19'630'0,"-13"21"-349"15,-2 3-80-15,1 3-96 16,-1-2-34-16,7-9-40 0,8-2-41 16</inkml:trace>
  <inkml:trace contextRef="#ctx0" brushRef="#br0" timeOffset="80233.0443">3204 14154 1084 0,'12'1'480'0,"5"0"-221"15,20 5-149-15,10 0-11 16,13 1-46-16,3-4 6 16,-4-4-208-16</inkml:trace>
  <inkml:trace contextRef="#ctx0" brushRef="#br0" timeOffset="80406.0059">3228 14281 1430 0,'6'1'573'0,"11"2"-318"15,11 1-92-15,23 1-50 16,5 1-17-16,5 3-39 16,4 1-43-16</inkml:trace>
  <inkml:trace contextRef="#ctx0" brushRef="#br0" timeOffset="80822.2734">4130 13877 1185 0,'-7'-2'542'0,"-2"9"-269"15,0 11-88-15,9 26-96 16,4 17-33-16,4 20-7 16,3 10-9-16,-1 5-16 15,-1-1-3-15,0-19-15 16,1-13-29-16,-5-28-123 15,-1-13-76-15</inkml:trace>
  <inkml:trace contextRef="#ctx0" brushRef="#br0" timeOffset="80994.0393">4061 13818 1021 0,'20'6'458'0,"17"4"-213"15,15 9-114-15,8-1-13 16,14 2-50-16,2-5-19 16,4-8-46-16,-1 0-34 15</inkml:trace>
  <inkml:trace contextRef="#ctx0" brushRef="#br0" timeOffset="81232.5844">4214 14522 1358 0,'8'-2'538'0,"24"-1"-328"16,12-1-82-16,16 4-43 15,6 3-17-15,-4 4-33 16,-4-3-23-16,-13-4-128 16,-10-1 106-16</inkml:trace>
  <inkml:trace contextRef="#ctx0" brushRef="#br0" timeOffset="81404.9207">4135 14253 1277 0,'13'-1'575'0,"10"0"-232"15,29 4-182-15,14 3 1 16,14 5-49-16,-1 2-32 0,-14 0-40 16,-8-1-43-16</inkml:trace>
  <inkml:trace contextRef="#ctx0" brushRef="#br0" timeOffset="82826.8317">4801 14464 908 0,'-4'-6'446'15,"2"-7"-162"-15,6-3-73 16,13-2-81-16,5-1-27 15,11 6-21-15,2 1-13 16,-3 13-27-16,-3 6-10 16,-15 15-17-16,0 3-2 0,-17 9 0 15,-4 4 3-15,-15 2 4 16,-10-1 0-16,1-6-4 16,0-8-1-16,17-13-19 15,11-5-13-15,15-7-11 16,9-6-2-16,14 1-27 15,0 1-40-15,2 1-89 16</inkml:trace>
  <inkml:trace contextRef="#ctx0" brushRef="#br0" timeOffset="83679.3076">5146 14494 670 0,'-4'-4'475'0,"-2"2"28"15,2 4-270-15,0 8-59 16,4 7-90-16,5 1-24 15,8 4-13-15,4-1-3 16,5-3-11-16,1-3-4 0,0-9 6 16,-4-7 3-16,-1-10 7 15,-2-3 0-15,-7-8-7 16,2 2-6-16,-7-2-11 16,1 6-3-16,-4 3-11 15,0 7-10-15,-1 8-19 16,1 7-5-16,4 19-2 15,-2 1 8-15,5 18 12 16,-4 6 3-16,-9 10 4 16,-6 3 3-16,-16-5 10 15,-1-1 7-15,-7-18 12 16,0-8 5-16,3-15 8 16,-2-19 0-16,8-12-22 15,1-12-26-15,10-17-69 16,4-1-54-16</inkml:trace>
  <inkml:trace contextRef="#ctx0" brushRef="#br0" timeOffset="84285.6689">5685 14289 1296 0,'11'-4'544'0,"14"-3"-311"15,18 2-59-15,20-2-64 16,0 2-43-16,10 5-30 16,-5 1-28-16</inkml:trace>
  <inkml:trace contextRef="#ctx0" brushRef="#br0" timeOffset="84649.8687">6430 13878 1179 0,'-1'7'503'0,"-3"6"-238"0,4 31-155 15,0 11-38-15,3 23 0 16,1 9-11-16,4 7-19 16,-2 2-6-16,-3-15-11 15,-3-12-1-15,-2-26-30 16,2-11-45-16,-2-24-139 16,2-8-131-16</inkml:trace>
  <inkml:trace contextRef="#ctx0" brushRef="#br0" timeOffset="84826.2994">6355 13928 886 0,'9'-7'430'0,"13"-10"-133"0,3-1-109 16,19 4-72-16,8 1-22 15,16 6-39-15,9 6-16 16,1 10-2-16,-3 7-43 15,-11 4-150-15</inkml:trace>
  <inkml:trace contextRef="#ctx0" brushRef="#br0" timeOffset="85057.9111">6511 14511 1070 0,'5'2'469'16,"7"5"-224"-16,19-2-123 16,12 3 4-16,14-6-47 15,7 2-22-15,3-2-31 16,-6 0-68-16,-14-2-176 15</inkml:trace>
  <inkml:trace contextRef="#ctx0" brushRef="#br0" timeOffset="85270.6448">6463 14251 1047 0,'5'-2'512'0,"2"-1"-57"16,24 3-358-16,7 0-18 15,29 3-13-15,11 2-20 0,5 0-36 16,-3 0-59-16</inkml:trace>
  <inkml:trace contextRef="#ctx0" brushRef="#br0" timeOffset="85666.3647">6959 14607 912 0,'0'-2'442'0,"-5"-4"-175"16,9-7-114-16,9 2-34 15,-3-12-26-15,5 1-8 16,-5 1 14-16,0 1 8 0,-2 13-9 16,-1 3-6-1,-2 9-40-15,0 9-12 0,2 16-24 16,1 7-1-16,2 9 1 16,1 0 14-16,-1-2-128 15,0-7 49-15</inkml:trace>
  <inkml:trace contextRef="#ctx0" brushRef="#br0" timeOffset="86087.0765">7197 14610 1192 0,'0'3'508'0,"1"6"-256"0,7 0-99 15,10-1-53-15,4 1-23 16,6-6-35-16,3-6-9 16,-6-5-8-16,-2-6 0 15,-7-2 0-15,-3-1-1 16,-8 1-4-16,-1 4-5 15,-1 9-20-15,-1 3-8 16,1 14-12-16,1 8-1 16,-2 13 7-16,3 9 5 15,1 9 8-15,-4 4 2 0,1-1 6 16,-3-2 5-16,-8-5 33 16,-3-1 17-16,-15-14 30 15,-7-6 5-15,-10-7-25 16,1-13-9-16,5-8-26 15,4-5-17-15,17-15-79 16,7-4-44-16</inkml:trace>
  <inkml:trace contextRef="#ctx0" brushRef="#br0" timeOffset="86514.8579">7881 14479 1127 0,'7'1'437'0,"7"1"-269"16,13-1-98-16,19-1-28 15,3 2-8-15,14 1-71 16,-6 2 58-16</inkml:trace>
  <inkml:trace contextRef="#ctx0" brushRef="#br0" timeOffset="86668.2083">7891 14606 1366 0,'6'0'549'16,"12"3"-348"-16,8 1-54 16,24 1-42-16,12 1-41 15,18-1-58-15</inkml:trace>
  <inkml:trace contextRef="#ctx0" brushRef="#br0" timeOffset="87091.1382">8661 13913 1142 0,'-5'-4'497'0,"-2"0"-299"15,7 34-103-15,0 15-33 16,8 39-57-16,4 14 2 16,2 16 4-16,3 4-1 15,-4-22 7-15,-3-10 2 16,0-34 3-16,-5-14-13 0,-2-18-52 15,2-10-30-15,1-16-98 16,2-10-84-16</inkml:trace>
  <inkml:trace contextRef="#ctx0" brushRef="#br0" timeOffset="87478.8512">8800 14483 818 0,'-7'11'410'15,"-8"10"-138"-15,12-4-148 16,3-1-40-16,4 0-44 16,8-3-10-16,10 4-10 15,1-4-4-15,8-2-46 16,1-1-25-16,-1-7-120 0,4-2-46 16,0-5-50-1,-2-4 15-15,2-7 121 0,-1 0 70 16,-3 1 204-16,-2 0 51 15,-5 1 54-15,-3 2-2 16,-8 0-75-16,-6-3-20 16,-7 4-23-16,-6 0-10 15,-14-3-17-15,-2 5-18 16,-10 7-29-16,-1 7-10 0,3 19-16 16,0 5 8-16,14 8 7 15,6 1 0-15,16-1 4 16,8 0-8-16,14-5-1 15,6-7 0-15,9-11-6 16,4-8-1-16,-1-9-39 16,-2-9 397-16</inkml:trace>
  <inkml:trace contextRef="#ctx0" brushRef="#br0" timeOffset="88003.0885">9960 13859 835 0,'-38'43'404'0,"-27"32"-161"16,-5 51-55-16,2 32-26 15,23 37-39-15,19 16-20 16,36 7-58-16,21-15-4 16,28-29-10-16,10-28 2 0,17-53-1 15,10-21-12-15,3-40-421 16</inkml:trace>
  <inkml:trace contextRef="#ctx0" brushRef="#br0" timeOffset="89043.3694">10302 14779 733 0,'-23'1'332'16,"-19"5"-115"-16,27 2-139 15,15 1-7-15,34 4 13 16,19-5 3-16,50-4 15 16,19-4-1-16,34 0-18 15,19-1-3-15,15-1-21 16,11-2-11-16,4-5-9 16,-3-2-12-16,-32-2-31 15,-24 4-23-15,-55 3-373 16</inkml:trace>
  <inkml:trace contextRef="#ctx0" brushRef="#br0" timeOffset="89378.6701">10782 14044 1097 0,'1'-3'467'0,"4"3"-279"16,-1 8-59-16,3 22-84 15,0 12-2-15,1 24 8 16,1 11-4-16,0 11-8 16,-1-1-7-16,-1-17-3 15,-2-7-20-15,6-20-114 16</inkml:trace>
  <inkml:trace contextRef="#ctx0" brushRef="#br0" timeOffset="89831.5912">11168 14342 386 0,'4'-1'278'16,"5"-3"45"-16,-3-2-21 0,-5-4-54 15,0-2-34-15,-5-3-62 16,1 2-29-16,-7 1-48 16,-9-3-20-16,-5 7-35 15,-5 1-11-15,-4 7-15 16,5 8-6-16,3 6-5 16,3 1-1-16,13 6-3 15,2-2 2-15,10 1 5 16,9-3 5-16,6-5 10 15,4-3 2-15,7-7 6 16,-2-3 1-16,0-8 1 16,-2-3 0-16,-6 3-5 15,-7 1-3-15,-5 8-9 16,-3 4-5-16,-6 12 0 16,0 6 3-16,1 14 11 15,-2 4 1-15,3 2 2 16,3 2-1-16,2-9 1 15,3-3-21-15,1-9-148 0,0-7-250 16</inkml:trace>
  <inkml:trace contextRef="#ctx0" brushRef="#br0" timeOffset="89993.8628">11343 14449 1125 0,'-1'2'499'0,"2"4"-211"0,-2 15-197 15,4 3-51-15,-1 12-21 16,-1-3-9-16,2 1 50 16,1 0-76-16,-1-7-438 15</inkml:trace>
  <inkml:trace contextRef="#ctx0" brushRef="#br0" timeOffset="90202.8009">11531 14007 1073 0,'-3'-4'610'16,"-3"-9"-97"-16,4 21-377 16,2 11-63-16,4 22-76 15,4 18 13-15,3 19-1 0,0 12-2 16,-1 7-4-16,-5-7 40 15,-1-14-117-15,-4-13-28 16</inkml:trace>
  <inkml:trace contextRef="#ctx0" brushRef="#br0" timeOffset="90794.3269">10625 15234 507 0,'4'9'279'15,"-4"12"-27"-15,-7 5 4 16,-15 7-7-16,-10 0 5 0,-9 4-50 16,-4-7-35-16,5-6-63 15,-2-12-37-15,9-17-29 16,8-3-8-16,3-20-18 15,8-2-11-15,9-4-18 16,5-2-7-16,9 6-8 16,9 8-2-16,8 11 11 15,4 6 5-15,7 14 15 16,0 9 5-16,3 10 3 16,0 8 0-16,-5 2-1 15,0 0 17-15,-9-7-80 16</inkml:trace>
  <inkml:trace contextRef="#ctx0" brushRef="#br0" timeOffset="91086.7867">10710 15039 1283 0,'5'-8'540'0,"11"-3"-319"16,4 4-108-16,1 4-30 16,2 8-48-16,-8 1-15 15,-7 4-9-15,-6-2 0 16,-5 1 0-16,-7 3 0 0,-2-3-1 16,2 7-4-16,4-2-7 15,6-2-4-15,10-1-1 16,7-4-24-16,11 1-64 15,2 0-63-15,3 6-122 16,-2-2-173-16</inkml:trace>
  <inkml:trace contextRef="#ctx0" brushRef="#br0" timeOffset="91259.8751">10996 15173 787 0,'0'-2'480'0,"-2"2"-82"16,1 5-96-16,1-5-141 15,-1 10-57-15,1 20-38 16,6 38-12-16,4-23-25 16,1-2-10-16,2-3-6 15,-1-5 4-15,-5-11-76 16,-3-10-63-16,-4-11-284 0</inkml:trace>
  <inkml:trace contextRef="#ctx0" brushRef="#br0" timeOffset="91410.5815">10834 15371 1134 0,'9'-3'498'0,"8"-3"-261"0,20 1-135 15,5-2-24-15,10 1-57 16,3 1-12-16,-7-1-23 16,-1 3-61-16</inkml:trace>
  <inkml:trace contextRef="#ctx0" brushRef="#br0" timeOffset="91807.9834">11332 15233 1378 0,'-5'1'532'0,"1"6"-378"15,-1 2-74-15,5 8-48 16,5 4-9-16,4-2-8 16,7-1-1-16,4-6 1 0,2-7 4 15,3-7 11-15,-1-8 3 16,-3-6 2-16,-2-5-2 16,-1 1-9-16,-3 3-6 15,-1 5-17-15,-4 9-5 16,3 10-9-16,-1 9-2 15,2 19 5-15,-2 7 1 16,-3 15 4-16,-5 4 1 0,-8-1 6 16,-6-4 4-16,-16-5 4 15,-5-5 26-15,-8-4 3 16,1-7 5-16,0-13 9 16,3-9-14-16,14-17-43 15,4-8-31-15,12-17-94 16,9-3-86-16</inkml:trace>
  <inkml:trace contextRef="#ctx0" brushRef="#br0" timeOffset="92106.2774">11698 15263 974 0,'0'-7'409'0,"6"-8"-221"0,9-1-94 16,7 1-28-16,1 2 7 15,-6 4 5-15,1 7 1 16,-7 5 0-16,-3 5-2 16,-8 7 25-16,-9 4 10 15,-7 4-8-15,1 3-13 16,1 3-45-16,13-1-19 15,7-4-20-15,1-5-3 0,17-4-2 16,2-3 16 0,13-7-71-16,3-5-33 0</inkml:trace>
  <inkml:trace contextRef="#ctx0" brushRef="#br0" timeOffset="96996.0684">12436 14550 684 0,'-7'0'354'0,"-10"0"-90"16,-6 5-46-16,-3 4-80 16,-2 2-33-16,8 4-60 15,3-2-17-15,15 4-25 16,7-1-4-16,12-1-7 16,8 1 0-16,8 5 8 15,-1-1 2-15,-8 5 10 16,-10-4 8-16,-24 6 17 15,-12 1 10-15,-12-5 4 16,-5-1-4-16,4-21-29 16,7-7-60-16,15-15-205 15,14-2-274-15</inkml:trace>
  <inkml:trace contextRef="#ctx0" brushRef="#br0" timeOffset="97158.1157">12559 14632 1148 0,'2'0'469'16,"6"5"-287"-16,0 9-58 0,-1 11-56 15,2 8-19-15,-5 4-25 16,-2 3-5-16,-2-1-60 16,-1-5 354-16</inkml:trace>
  <inkml:trace contextRef="#ctx0" brushRef="#br0" timeOffset="97291.2521">12553 14383 1023 0,'0'-4'432'0,"1"-6"-234"15,5 8-100-15</inkml:trace>
  <inkml:trace contextRef="#ctx0" brushRef="#br0" timeOffset="97625.3665">12759 14664 1008 0,'-1'7'418'0,"-2"6"-238"15,3 9-106-15,-2 6-8 16,-2 3-29-16,1 0-12 0,-1-2-6 16,2-6-1-16,2-9 1 15,-2-6 12-15,5-13 2 16,2-9-2-16,5-11-6 16,5-4-14-16,7-3-8 15,2 3 10-15,5 11 26 16,-3 6 5-16,-4 13 31 15,-4 11 4-15,-6 8-9 16,-4 7 0-16,-3 8-26 16,-5-1-11-16,1 0-30 15,1-4-55-15</inkml:trace>
  <inkml:trace contextRef="#ctx0" brushRef="#br0" timeOffset="98203.3373">13361 14693 972 0,'-5'-8'448'0,"-13"-8"-199"16,-4 1-45-16,-6 5-71 15,-7 1-30-15,5 9-52 16,-4 9-24-16,3 11-34 15,7 10-12-15,0 12-5 16,11 4 0-16,12 6 8 16,4-5 1-16,18-8 5 15,1-6 1-15,9-17-11 16,0-8-1-16,1-14-3 16,4-7 3-16,-5-8 15 15,-1-5 5-15,-10 0 14 16,-9-2 3-16,-9 5 31 15,-6 5 6-15,-4 13-8 16,-1 7 2-16,0 20-37 0,-2 10-8 16,1 16 1-16,1 7 5 15,-1 8 19-15,3 2 9 16,7 3 39-16,0-5 4 16,5-4-2-16,1-9-3 15,-3-14-32-15,2-7-8 16,-5-14-6-16,0-3-2 15,1-9-26-15,-1-3-26 0</inkml:trace>
  <inkml:trace contextRef="#ctx0" brushRef="#br0" timeOffset="101511.7677">16101 12293 1078 0,'-14'15'438'0,"-6"20"-265"15,4 7-62-15,13-4-51 0,14 2-26 16,9-13-32-16,3-6-2 16,12-7 2-16,-2-10 22 15,9-2-89-15,-1-7-77 16</inkml:trace>
  <inkml:trace contextRef="#ctx0" brushRef="#br0" timeOffset="101754.3478">16361 12329 740 0,'-6'-12'397'0,"-10"-4"-80"16,0 5-99-16,-2 11-100 15,-1 6-39-15,4 12-54 16,2 5-17-16,7 7-9 16,5 1 0-16,5-2 1 15,5-5 7-15,7-9 21 16,4-4 11-16,0-11 35 15,1-1 7-15,-1-7 6 16,-3-3-4-16,-7-3-27 16,-5-2 14-16,-7 2-117 15,-5-1 474-15</inkml:trace>
  <inkml:trace contextRef="#ctx0" brushRef="#br0" timeOffset="102070.4008">16512 12270 813 0,'-1'-1'430'0,"-1"2"-114"16,7 5-137-16,-5-6-97 16,0 1-25-16,24 24-2 15,27 34-11-15,-33-28-12 16,-4-1 11-16,-15-2 32 16,-7-7 10-16,-12-8 14 15,-6-3-22-15,1-10-28 16,-2-4-34-16,5-6-106 15,6-4-56-15</inkml:trace>
  <inkml:trace contextRef="#ctx0" brushRef="#br0" timeOffset="102450.3144">16688 12325 935 0,'-7'-1'492'16,"-4"1"-117"-16,-1 5-163 16,5 10-137-16,6 2-33 15,5 6-34-15,5 0-7 16,8-4-1-16,3-2 1 0,5-10 7 16,5-5 4-16,-4-12 55 15,0-8 13-15,-3-13 17 16,-3-7 8-16,-4-4-38 15,-7-7-9 1,-11-2-15-16,-15-2-8 0,-22-11-9 16,-14-4-2-16,-7-7-15 15,3 7-10-15,8 24-24 16,15 19-15-16,0 29-11 16,11 11 0-16,16 16 4 15,9 5 8-15,27 5 18 16,6-1 7-16,20-3 13 15,7-4 4-15,15-5 400 16</inkml:trace>
  <inkml:trace contextRef="#ctx0" brushRef="#br0" timeOffset="103829.6602">13729 14836 893 0,'3'3'362'0,"6"2"-204"15,6-2-20-15,21-2 6 16,10-1-4-16,27-5-16 16,8-2-11-16,-7-2-40 0,-8-2-9 15,-28 4-19-15,-15 1-7 16,-16 6-8-16,-7 2-2 16,-6 7-8-16,-5 3-5 15,-3 2-1-15,3-2-3 16,2-5-17-16,3-2-48 15,2-5-133-15,1-6-417 16</inkml:trace>
  <inkml:trace contextRef="#ctx0" brushRef="#br0" timeOffset="104877.1745">14765 14849 710 0,'-36'1'335'0,"-27"1"-102"16,27 2-142-16,13-2-26 16,31-2-17-16,20-1-4 15,51-8-12-15,33-2 31 16,44 2 52-16,21 3 26 0,18 6 5 15,8 4-26 1,1 3-51-16,-10 0-27 0,-18-4-21 16,-20-2 0-16,-35-4-5 15,-22-5-47-15,-31-5-302 16</inkml:trace>
  <inkml:trace contextRef="#ctx0" brushRef="#br0" timeOffset="105225.0801">15149 14100 1174 0,'-1'-14'508'0,"-3"-9"-258"16,2 12-110-16,1 9-46 0,1 23-56 15,0 13-33-15,1 25-17 16,0 20 19-16,5 12 1 15,0-4-2-15,5-8-59 16,4-15-87-16</inkml:trace>
  <inkml:trace contextRef="#ctx0" brushRef="#br0" timeOffset="105679.5297">15546 14412 500 0,'13'-1'299'0,"12"-4"-48"16,-9-5-26-16,-2 1-7 15,-9-7-4-15,-2 1-5 16,-2-6-35-16,-2-1-21 15,-11-4-52-15,-5-1-27 16,-7 6-39-16,-6-1-16 16,-5 11-28-16,2 6-14 15,-3 6-14-15,5 11-5 16,9 7 2-16,3 4 5 16,16 8 7-16,4-1 6 0,20-4 11 15,7-3 5-15,10-10 6 16,2-5 3-16,-7-8 8 15,0-5 3-15,-16-8 3 16,-2 0-1-16,-6-1 0 16,-7-1-2-16,5 5-6 15,-8 5-12-15,-5 8-21 16,6 9-9-16,-4 15-6 16,4 9 6-16,4 11 14 15,-1 4 9-15,3-4-31 16,0-3-49-16</inkml:trace>
  <inkml:trace contextRef="#ctx0" brushRef="#br0" timeOffset="107931.8663">14886 15017 1246 0,'-1'-2'494'0,"-1"4"-369"16,2 12-41-16,-1 16-56 16,2 13-20-16,1 16 7 15,1 4 3-15,-1 10-7 16,-2-5 1-16,1-14 4 16,-2-8 5-16,1-24-14 15,1-11-7-15,-1-15-27 16,1-15-7-16,4-11 12 15,1-9 2-15,7-4 11 16,8 5-3-16,5 14-14 16,6 10-4-16,0 18-4 15,-2 8 3-15,-7 16 8 16,-6 4 7-16,-9 4 15 16,-9 1 3-16,-13-4 10 15,-9 0 4-15,-10-12 2 0,-5-6-31 16,-5-15-216-16</inkml:trace>
  <inkml:trace contextRef="#ctx0" brushRef="#br0" timeOffset="108268.9571">15182 15080 643 0,'4'-5'302'0,"3"-3"-65"16,8 2-47-16,6 0-11 16,-1 5-11-16,7 5-55 15,-6-1-21-15,-5 7-29 16,-6 1-11-16,-13 6-2 15,-8 0-2-15,-9 6-8 16,-1-1-6-16,6-5-23 16,6-2-10-16,14-6-6 15,11-2-3-15,16-3 0 16,4 0-15-16,8-2-71 16,-1 5-56-16</inkml:trace>
  <inkml:trace contextRef="#ctx0" brushRef="#br0" timeOffset="108460.5193">15612 15174 1299 0,'0'0'542'16,"-2"4"-316"-16,0 8-87 0,5 19-80 16,-3 10-14-16,-2 14-16 15,2 3-10-15,-3-2-6 16,4-5-3-16,2-17-5 15,-5-9-52-15,2-15-71 16</inkml:trace>
  <inkml:trace contextRef="#ctx0" brushRef="#br0" timeOffset="108931.8867">15506 15331 914 0,'13'-2'354'0,"12"-3"-231"0,5 4-93 15,4 5-19 1,-1 6-6-16,4 1-1 16,-1 1-24-16,-5-8-57 15,-1-4-1-15,-8-8 6 0,-4-4 27 16,-5-7 126-16,-3-1 46 16,-3 0 75-16,0 0 38 15,-4 6-14-15,-1 5-26 16,-2 6-93-16,0 3-47 15,0 9-60-15,0 4-22 16,3 7 9-16,3 1 9 16,4-1 6-16,2-5 3 15,1-7 6-15,-1-7 4 16,2-8 6-16,-1-5 2 16,-4-4-3-1,1-1-4-15,0 3-12 0,0 1-5 0,3 8-12 16,1 5-6-16,-5 8-7 15,5 9 0-15,-6 13 5 16,-3 6 3-16,1 6 6 16,-3 2 3-16,-5 0-3 15,-1 0 13-15,-12 0 24 16,-10-5 12-16,-13-2 26 16,-6-4-7-16,-1-4-16 15,4-6-3-15,11-13-55 16,7-6-61-16,12-16-167 15</inkml:trace>
  <inkml:trace contextRef="#ctx0" brushRef="#br0" timeOffset="109256.8885">16124 15129 855 0,'6'-6'422'0,"2"-2"-98"15,5-1-112-15,0 1-46 16,-1 3-24-16,6 2-58 16,-6 4-24-16,-4 7-42 15,-3 6-6-15,-10 1 5 16,-4 5 1-16,-2 1 2 15,1 0-4-15,8 2-12 16,7 0-3-16,14-7 0 16,7-1 2-16,10-4 0 15,6-4 1-15,2-3-12 16,-3 1-33-16</inkml:trace>
  <inkml:trace contextRef="#ctx0" brushRef="#br0" timeOffset="109952.5239">17126 14651 818 0,'-11'-8'451'0,"-4"-3"-95"15,-13 2-155-15,-3 1-28 16,-9 4-47-16,-5 1-17 15,7 0-57-15,5 3-24 0,21 4-52 16,7 3-17-16,16 9-5 16,8 3 9-16,14 4 26 15,5 4 12-15,-2 2 15 16,-5 1 6-16,-12-1 15 16,-16-2 13-1,-13-6 11-15,-5 1-1 0,-15-9-10 16,3-3-11-16,5-10-59 15,4-8-79-15,17-7-228 16</inkml:trace>
  <inkml:trace contextRef="#ctx0" brushRef="#br0" timeOffset="110123.9337">17188 14638 1226 0,'2'-5'528'0,"-2"0"-290"15,0 5-75-15,0 0-75 0,0 0-38 16,3 25-37-16,7 41 1 16,-3-27-8-16,-2 0-9 15,1-4-139-15</inkml:trace>
  <inkml:trace contextRef="#ctx0" brushRef="#br0" timeOffset="110276.6406">17165 14400 1414 0,'0'-18'553'0,"-1"-18"-391"15,2 12-82-15,6 19-92 16,3 9 75-16,7 17-200 16</inkml:trace>
  <inkml:trace contextRef="#ctx0" brushRef="#br0" timeOffset="110551.8789">17312 14637 1078 0,'0'6'506'0,"2"9"-189"15,2 0-94-15,2 5-98 16,-6-4-27-16,3 3-48 16,0-2-12-16,1-5-13 15,6 3-6-15,-4-13 1 0,1-3 3 16,5-6 2-16,2-5 0 15,6-4-12-15,2 0-6 16,1 0-7-16,0 0-4 16,1 11-7-16,-2 3 6 15,-5 11 9-15,-6 11 8 16,-7 3 12-16,-6 8-3 16,0 6-5-16,-3-1-4 15,3-1 31-15,4-5-67 16,3-14-376-16</inkml:trace>
  <inkml:trace contextRef="#ctx0" brushRef="#br0" timeOffset="111071.0156">17850 14638 999 0,'-3'1'449'0,"-8"5"-211"0,-2 8-82 16,-1 15-81-16,2 4-6 16,11 11-17-16,4 2-7 15,16-2-11-15,4-7-6 16,8-13 7-16,4-12 11 16,2-17 17-16,-2-15 5 15,-6-17-3-15,-7-7-6 0,-13-11-11 16,-5-3-5-1,-18-12-18-15,-11-11-7 0,-29-10-16 16,-9-5-5-16,-8 21-10 16,-3 15-13-16,16 37-13 15,9 21-6-15,20 19-3 16,14 11 2-16,23 17 14 16,14 5 7-16,22 6 19 15,14 3 6-15,14-7 2 16,3-6 1-16,-1-14 12 15,-4-6-52-15</inkml:trace>
  <inkml:trace contextRef="#ctx0" brushRef="#br0" timeOffset="112030.5893">17964 13837 514 0,'-8'-11'266'0,"-6"-11"-63"15,3 5-26-15,12 7-39 0,8 7-28 16,21 24-48-16,12 28-22 16,27 50-20-16,10 29 3 15,8 53 6-15,-8 7 5 16,-30 9 0-16,-25-8 14 15,-39-36 34-15,-21-12 1 16,-21-28 49-16,-4-8 22 16,-2-15-34-16,6-15 6 15,18-23-42-15,9-16-38 16,13-23 2-16,1-6-30 0,8-10-125 16,0-11-35-16</inkml:trace>
  <inkml:trace contextRef="#ctx0" brushRef="#br0" timeOffset="112361.2597">18707 14997 1566 0,'-5'3'561'0,"-1"3"-280"0</inkml:trace>
  <inkml:trace contextRef="#ctx0" brushRef="#br0" timeOffset="113685.1743">1686 16738 903 0,'6'7'312'16,"9"1"-208"-16,5-3-12 15,9-18 30-15,3-14 26 16,10-24-45-16,2-11-27 16,-5-13-26-16,-2-1-13 15,-21-2-4-15,-7 1 1 16,-18 8 4-16,-8 10 10 0,1 22 10 15,-1 15-10 1,9 35-21-16,8 15-17 0,8 25-19 16,12 16 5-16,15 15 9 15,5 8 2-15,1 6-1 16,2-5-3-16,-3-15 2 16,-3-12 1-16,-2-26 5 15,-6-13-2-15,-10-27-32 16,-6-11-58-16,-13-18-229 15</inkml:trace>
  <inkml:trace contextRef="#ctx0" brushRef="#br0" timeOffset="113823.043">1892 16484 652 0,'2'7'343'0,"11"8"5"15,10 2-211-15,14 5-53 0,5-1-1 16,7-3-39-16,0-2-12 15,-3-7-90-15</inkml:trace>
  <inkml:trace contextRef="#ctx0" brushRef="#br0" timeOffset="113988.3127">1656 16420 1331 0,'-1'4'457'15,"1"2"-381"-15,12 4-110 16,9 1-4-16,19 4 0 16,7-2-60-16</inkml:trace>
  <inkml:trace contextRef="#ctx0" brushRef="#br0" timeOffset="114309.4855">2481 16687 995 0,'13'1'425'0,"11"-2"-238"0,2-9-57 16,-11-8-45-16,-2-2-21 15,-7-6-15-15,-7 2-4 16,-12 1-12-16,-7 1-8 15,-15 9-13-15,-5 1-8 16,0 19-24-16,0 7-8 16,14 12-5-16,5 15 5 15,12 10 24-15,7 4 26 16,7 6 15-16,5-3 2 0,4-6 2 16,4-5-17-16,2-15-8 15,0-7 26-15,1-15-110 16,1-2 95-16</inkml:trace>
  <inkml:trace contextRef="#ctx0" brushRef="#br0" timeOffset="114595.1274">2980 16581 834 0,'-11'17'449'15,"-5"12"-111"-15,-13 1-168 16,-4-2-37-16,-3-9-65 16,-2-8-21-16,6-12-19 15,0-8-10-15,6-9-20 16,3-3-8-16,11-3-10 16,9 1-11-16,11 1 28 0,8 3 13 15,13 11 25-15,5 8 28 16,11 15-9-1,3 11-3-15,-3 7-12 0,0 3-14 16,-12-1 19-16,-2-5-615 16</inkml:trace>
  <inkml:trace contextRef="#ctx0" brushRef="#br0" timeOffset="115053.1886">4823 16312 780 0,'-3'16'436'16,"0"18"12"-16,2 36-296 16,-1 17-2-16,2 31-12 15,-3 4-31-15,4-1-42 16,1-11-3-16,0-24-38 16,2-14-5-16,-1-25-3 15,3-9-3-15,-2-22-64 16,0-12-53-16</inkml:trace>
  <inkml:trace contextRef="#ctx0" brushRef="#br0" timeOffset="115265.8207">4682 16438 725 0,'5'-8'363'16,"15"-9"-63"-16,12 2-133 16,32 4-73-16,13 2-11 0,19 5-46 15,-1 5-17-15,11 5 15 16,-1-1-46 0,-11 2-176-16</inkml:trace>
  <inkml:trace contextRef="#ctx0" brushRef="#br0" timeOffset="115532.9204">4749 17155 1083 0,'7'1'421'0,"17"0"-222"0,14-1-99 15,21 2-12-15,7 2-1 16,11-3-47-16,0 2-16 16,8-6-11-16,3-5-42 15</inkml:trace>
  <inkml:trace contextRef="#ctx0" brushRef="#br0" timeOffset="115755.7431">4814 16885 1234 0,'6'-4'488'0,"21"-5"-269"16,11 2-123-16,25 5-34 16,12 1 4-16,11 1-28 15,7 1-15-15,3 0-42 16,-5-1 480-16</inkml:trace>
  <inkml:trace contextRef="#ctx0" brushRef="#br0" timeOffset="116184.074">5483 17020 826 0,'0'1'440'16,"0"4"-30"-16,2 6-260 16,4 5-28-16,1 14-15 15,3 6-15-15,0 8-26 16,-3 1-15-16,-1-3-12 16,-3-1-11-16,-2-7-12 15,0-4-2-15,-1-11-31 16,2-9-62-16,-4-10-216 0</inkml:trace>
  <inkml:trace contextRef="#ctx0" brushRef="#br0" timeOffset="116441.3517">5509 16979 1095 0,'17'-5'455'0,"18"0"-256"0,6 9-105 16,5 6-26-16,0 13-14 15,-8 0-9-15,-13 7-7 16,-12 3 5-16,-21 2 1 16,-9 1 4-16,-18-3 9 15,-4-3-13-15,-1-11 1 16,2-8-58-16,4-12 33 15</inkml:trace>
  <inkml:trace contextRef="#ctx0" brushRef="#br0" timeOffset="116956.4003">4736 16088 797 0,'1'-3'355'0,"11"-5"-146"16,10 0-69-16,27 1-53 16,13 1-3-16,24 4-4 0,10 3-10 15,12 2-14-15,4 0-6 16,-19 0-7-1,-7 1-50-15,-33-4-67 0,-14 0-96 16</inkml:trace>
  <inkml:trace contextRef="#ctx0" brushRef="#br0" timeOffset="117146.0468">5413 15929 811 0,'-1'-2'383'0,"2"-2"-151"0,13 9-102 16,1 1-31-16,11 10 2 15,4 4 4-15,-9 5 6 16,-1 4-3-16,-15-2 4 16,-5 6 0-16,-16-1-31 15,-2 1-12-15,-9 3-2 16,2-4-69-16,3-4-270 16</inkml:trace>
  <inkml:trace contextRef="#ctx0" brushRef="#br0" timeOffset="117658.6307">6209 16810 1168 0,'0'0'427'0,"4"2"-332"16,10-1-13-16,24 1-20 15,14-2-6-15,11 2-29 0,2-2-5 16,-2 3-5-16,-4 1-10 16,-7-2-176-16</inkml:trace>
  <inkml:trace contextRef="#ctx0" brushRef="#br0" timeOffset="117904.2041">6212 16981 999 0,'5'4'435'16,"4"0"-225"-16,22 1-31 16,14 1 29-16,14-5-32 15,5 1-29-15,5-2-64 16,-2-3-25-16,-8 2-36 16,-6 0-45-16</inkml:trace>
  <inkml:trace contextRef="#ctx0" brushRef="#br0" timeOffset="118455.8909">7300 16261 918 0,'0'-4'444'0,"-3"-1"-189"16,3 12-59-16,0 34-82 15,2 23-37-15,3 30-23 16,-1 14-20-16,0 8-13 16,-3-3-6-16,1-9-1 15,-2-14-1-15,5-22-3 16,0-13 51-16,-1-24-136 15,3-8-81-15</inkml:trace>
  <inkml:trace contextRef="#ctx0" brushRef="#br0" timeOffset="118641.9154">7190 16387 1169 0,'1'-5'450'0,"13"-5"-309"16,17 4-68-16,21-1-50 0,16 3 9 15,24 2-2-15,8-1-14 16,13 4-22-16,0-1-53 16</inkml:trace>
  <inkml:trace contextRef="#ctx0" brushRef="#br0" timeOffset="118894.794">7268 17073 964 0,'16'3'385'0,"26"0"-184"16,6-1-130-16,20 0-12 15,8-2 20-15,13 3-17 16,8-3-13-16,-8-5 12 16,-8-1-56-16</inkml:trace>
  <inkml:trace contextRef="#ctx0" brushRef="#br0" timeOffset="119115.3207">7296 16798 1288 0,'1'-2'495'0,"5"-8"-278"0,21 6-180 15,12 0-1-15,26-1 11 16,4 5-7-16,25 0 25 16,8 1-96-1</inkml:trace>
  <inkml:trace contextRef="#ctx0" brushRef="#br0" timeOffset="119442.7934">7903 16819 1285 0,'-1'-1'534'0,"0"3"-323"0,2 11-91 16,4 19-71-16,4 11-14 16,8 8 0-16,1-1-10 15,3-1-4-15,-2-7-5 0,-6-7-10 16,-5-8-59-16</inkml:trace>
  <inkml:trace contextRef="#ctx0" brushRef="#br0" timeOffset="119624.6667">7941 16740 870 0,'25'-3'449'16,"17"-2"-78"-16,3 9-206 15,-1 10-10-15,-16 4-47 16,-9 6-23-16,-22 3-27 16,-15 2-7-16,-13-1 1 15,-6-5-21-15,-2-13-79 16</inkml:trace>
  <inkml:trace contextRef="#ctx0" brushRef="#br0" timeOffset="120059.6772">8141 17069 1217 0,'1'3'533'16,"2"0"-239"-16,10 12-163 0,7 1-32 15,10 13-13 1,8 2-22-16,1 3-18 0,0 0-9 16,-7-4-23-16,-3-2-14 15,-7-4-116-15,-5-4-45 16</inkml:trace>
  <inkml:trace contextRef="#ctx0" brushRef="#br0" timeOffset="120322.6361">8374 17124 1059 0,'-5'3'456'0,"-11"7"-242"15,1 7-28-15,-5 11-35 16,-7 6-24-16,-5 8-38 16,-4 8-12-16,0-6-35 15,6-6-12-15,9-10-48 16,7-11-65-16</inkml:trace>
  <inkml:trace contextRef="#ctx0" brushRef="#br0" timeOffset="121006.7971">7380 16124 596 0,'-5'-5'291'15,"-1"0"-97"-15,3-8-43 16,8 5 7-16,11 1-32 15,1-2-24-15,30 10-46 16,10 2-12-16,29 10-21 16,15 4-4-16,-2 2-4 15,-6-4 3-15,-13-7-74 16,-13-5-94-16</inkml:trace>
  <inkml:trace contextRef="#ctx0" brushRef="#br0" timeOffset="121169.3467">8052 16057 712 0,'-6'1'361'16,"-5"-1"-91"-16,10 7-155 0,2 6-16 16,8 3-10-16,4 9 0 15,2 8 17-15,-3 0-10 16,-4 5-21-16,-4-2-13 16,-7-5-22-16,2-2 471 15</inkml:trace>
  <inkml:trace contextRef="#ctx0" brushRef="#br0" timeOffset="121515.5227">8861 16632 804 0,'0'-12'432'0,"-1"-7"-63"16,3 9-98-16,1 19-106 15,-2 14-32-15,4 22-80 16,-5 12-10-16,0 13-23 0,8 4-6 16,-2-10-3-16,4-3-2 15,-2-20-1-15,-2-10-45 16,-2-11-370-16</inkml:trace>
  <inkml:trace contextRef="#ctx0" brushRef="#br0" timeOffset="121665.1767">8608 16847 1246 0,'3'-2'508'0,"12"-1"-259"15,15 6-169-15,25 1-52 16,8 2 13-16,22 0-9 16,7-2-12-16,13 0 90 15</inkml:trace>
  <inkml:trace contextRef="#ctx0" brushRef="#br0" timeOffset="121972.1262">9616 16329 1324 0,'-1'9'476'16,"-2"25"-338"-16,2 19-104 16,-1 28-5-16,2 11 39 15,0 15 4-15,2-2-2 16,-1-4-1-16,2-7-27 15,3-25-25-15,-1-10-3 0,0-21-22 16,0-14-61-16,1-19-185 16</inkml:trace>
  <inkml:trace contextRef="#ctx0" brushRef="#br0" timeOffset="122137.3176">9478 16348 1279 0,'7'-4'489'0,"16"-3"-345"16,13 6-79-16,29 8-45 16,10 5-3-16,12 1-4 15,3 4-3-15,-6-2 0 16,1-3-1-16,2-1-141 16</inkml:trace>
  <inkml:trace contextRef="#ctx0" brushRef="#br0" timeOffset="122376.9328">9645 17156 825 0,'13'-1'421'0,"24"-4"-21"15,7-1-225-15,18-2-69 16,8 2-11-16,7-3-61 16,8 2-17-16,-2 4-56 15,-12-4-47-15</inkml:trace>
  <inkml:trace contextRef="#ctx0" brushRef="#br0" timeOffset="122557.9264">9682 16819 1711 0,'0'-1'587'0,"13"-5"-505"16,11 4-47-16,16-3 11 15,10 0-4-15,16 1-29 0,3 2 19 16,14 2 296-16</inkml:trace>
  <inkml:trace contextRef="#ctx0" brushRef="#br0" timeOffset="122901.6172">10306 16949 1171 0,'2'15'448'0,"3"21"-318"16,-3 8-9-16,4 9-6 16,0 4-38-16,-6-3-47 15,4-5-4-15,-6-11 36 16,2-10-71-16,0-21-102 16,-4-7-85-16</inkml:trace>
  <inkml:trace contextRef="#ctx0" brushRef="#br0" timeOffset="123056.6316">10284 16967 818 0,'25'-4'434'0,"18"-1"-135"15,7 11-123-15,-9 5-28 16,-10 7-59-16,-8-3-13 0,-20 4-14 16,-12 1-7-16,-18 0-8 15,-7-1-4-15,-3-7-114 16</inkml:trace>
  <inkml:trace contextRef="#ctx0" brushRef="#br0" timeOffset="123294.9159">10594 17218 1226 0,'4'2'460'0,"9"9"-313"15,5 1-83-15,4 9 15 16,1 3-14-16,-6 2-22 0,-4-1-6 16,-9-4-102-16,-2-5-95 15</inkml:trace>
  <inkml:trace contextRef="#ctx0" brushRef="#br0" timeOffset="123438.2027">10813 17172 1015 0,'-6'6'560'0,"2"6"-54"16,-15 17-326-16,-3 10-44 0,0 16-47 16,-8 2-26-16,3 1-27 15,0-3-8-15,2-12-7 16,6-4-41-16,11-14-46 15</inkml:trace>
  <inkml:trace contextRef="#ctx0" brushRef="#br0" timeOffset="124018.2599">9558 16123 1042 0,'-6'1'422'0,"0"1"-256"16,8-2-89-16,0-1-40 15,29 0-3-15,85-1-11 16,-32-1-1-16,21 5-14 16,-2 0-4-16,3 4 5 15,-5-1 1-15,-27 1 3 16,-12 0 4-16,-32-6-10 16,-12 2-12-16,-16-5-46 15,-2-6-7-15,-10-9 11 16,3 0 12-16,-4-2 59 15,1 3 17-15,8 7 13 16,-3 0 6-16,6 9 4 16,6 7 2-16,-2 12 7 15,0 9 7-15,-5 9-9 0,-1 2-12 16,-2 1 56-16,0-2-96 16</inkml:trace>
  <inkml:trace contextRef="#ctx0" brushRef="#br0" timeOffset="124433.4684">11232 16792 1170 0,'0'-3'435'0,"12"0"-281"0,7 0-98 16,26 3-13-16,9 0 8 16,14 4-30-16,1 2-5 15,-3 3 14-15,-11 0-54 16,-21 3-165-16</inkml:trace>
  <inkml:trace contextRef="#ctx0" brushRef="#br0" timeOffset="124597.1506">11273 16978 1084 0,'1'3'455'0,"11"1"-163"16,6 5-128-16,12-9 4 15,13 3-16-15,12-3-80 16,9 0-26-16,9-3 376 16</inkml:trace>
  <inkml:trace contextRef="#ctx0" brushRef="#br0" timeOffset="124976.3206">12305 16402 1067 0,'-6'-4'513'0,"0"4"-221"16,-2 18-109-16,8 30-141 15,1 18-18-15,3 24-2 16,11 11-8-16,-1 4 0 15,0-2-1-15,2-16-1 16,-8-13-1-16,-5-31-22 16,2-9-63-16</inkml:trace>
  <inkml:trace contextRef="#ctx0" brushRef="#br0" timeOffset="125153.9021">12221 16400 1252 0,'3'-7'458'16,"18"-6"-334"-16,10 6-76 15,32 6-14-15,20 1 7 16,22 6-16-16,6 3-1 16,0 2-18-16,-10 6-118 15</inkml:trace>
  <inkml:trace contextRef="#ctx0" brushRef="#br0" timeOffset="125389.1417">12314 17162 1198 0,'10'-2'490'16,"9"-4"-252"-16,24 0-147 16,15 2-4-16,21 0-27 15,-1 1-29-15,4 1 16 16,-4-1-62-16,-20-4-54 16</inkml:trace>
  <inkml:trace contextRef="#ctx0" brushRef="#br0" timeOffset="125583.7157">12274 16826 1508 0,'7'-3'529'0,"15"-8"-390"15,16 3-86-15,24 2 12 16,15 3 7-16,10 6-41 15,-4 3-7-15,5 0-593 16</inkml:trace>
  <inkml:trace contextRef="#ctx0" brushRef="#br0" timeOffset="125879.139">12932 16961 845 0,'-2'-2'492'15,"-3"2"-16"-15,2 14-285 16,-1 13-137-16,3 11-12 16,2 10-13-16,-1 2-14 15,4 2-1-15,0-6 7 0,3-15-112 16</inkml:trace>
  <inkml:trace contextRef="#ctx0" brushRef="#br0" timeOffset="126052.7899">12975 16951 1007 0,'17'-6'454'0,"21"-2"-156"15,0 10-151-15,-7 15-55 16,-3 3-14-16,-19 8-34 16,-10-2-4-16,-23 0-5 15,-12 2-6-15,-9-7-123 16</inkml:trace>
  <inkml:trace contextRef="#ctx0" brushRef="#br0" timeOffset="126248.8892">13160 17143 1200 0,'4'1'513'15,"8"9"-233"-15,3 6-148 16,7 7-35-16,0 6-32 16,-2-1-47-16,1 3-7 15,-1-3-26-15,-5-4-68 16</inkml:trace>
  <inkml:trace contextRef="#ctx0" brushRef="#br0" timeOffset="126402.7147">13298 17148 1436 0,'-21'24'588'15,"-22"13"-358"-15,-1 10-140 16,2 4-25-16,0-7-41 16,12-7-49-16</inkml:trace>
  <inkml:trace contextRef="#ctx0" brushRef="#br0" timeOffset="126621.4247">13512 16883 1308 0,'-1'-4'692'0,"-2"1"-86"16,3 0-501-16,0 3-7 15,0 0 234-15</inkml:trace>
  <inkml:trace contextRef="#ctx0" brushRef="#br0" timeOffset="126995.8771">13834 16781 867 0,'-3'1'486'0,"-5"5"4"0,-1 6-269 16,3 15-86-16,-3 7-22 15,2 10-30-15,2 3-20 16,5-6-14-16,3-3-4 15,7-5-26-15,3-14-7 16,4-8-3-16,6-5-2 0,7-8-1 16,6-4-4-16,5-4-51 15,0-4-54-15</inkml:trace>
  <inkml:trace contextRef="#ctx0" brushRef="#br0" timeOffset="127189.3916">13710 16628 1519 0,'0'0'561'0,"6"-4"-461"15,0 2-33-15,9 2-41 16,2 0-6-16,7 5-588 15</inkml:trace>
  <inkml:trace contextRef="#ctx0" brushRef="#br0" timeOffset="127565.9935">13384 16360 1125 0,'17'0'419'0,"14"0"-252"0,25-2-131 16,7 2 24-16,12 0 36 16,1 1-11-16,-7 4-30 15,-4 1-10-15,-12-2-27 16,-8-3 1-16,-12-1 4 15,-7-4 3-15,-12-5-23 16,-5-2-7-16,-9-5-16 16,-1 0-6-16,-2 1 12 15,3 1 0-15,5 6-3 16,3 5-4-16,4 4 6 16,-6 6 13-16,-2 8 38 15,-3 3 18-15,-6 6 8 16,0 3-4-16,4-1-40 15,2-5 345-15</inkml:trace>
  <inkml:trace contextRef="#ctx0" brushRef="#br0" timeOffset="127982.5736">14570 16586 1235 0,'-1'1'480'0,"2"12"-276"15,-1 3-107-15,6 27-40 16,-1 9 5-16,-1 15-26 15,9 6-8-15,-6-6-5 0,7-6-3 16,-3-20-16-16,-6-10-47 16</inkml:trace>
  <inkml:trace contextRef="#ctx0" brushRef="#br0" timeOffset="128177.5274">14345 16825 955 0,'13'0'494'16,"10"1"12"-16,27 4-402 16,12 0 4-16,20 4-16 15,7-3-32-15,1-2 97 16</inkml:trace>
  <inkml:trace contextRef="#ctx0" brushRef="#br0" timeOffset="128526.0056">15523 16432 1462 0,'-5'-9'585'0,"1"-3"-421"15,-4 14-46-15,4 36-68 16,3 18-37-16,1 26-8 16,3 11 1-16,3 12 0 15,-4-4 0-15,0-13 41 16,2-13-82-16,2-26-119 16,-2-14-95-16</inkml:trace>
  <inkml:trace contextRef="#ctx0" brushRef="#br0" timeOffset="128703.3115">15339 16471 1441 0,'5'-5'498'0,"16"-4"-442"15,14 5-56-15,33-2-4 0,12 0 10 16,17-1 6-16,4 3 6 15,1 4-54-15,-1 2-185 16</inkml:trace>
  <inkml:trace contextRef="#ctx0" brushRef="#br0" timeOffset="128947.2434">15428 17135 1414 0,'10'-1'499'0,"25"-5"-416"16,12 2-16-16,22 0 32 15,14 2-15-15,9 4-38 16,1 3-2-16,-1 5-29 15,-15-6-70-15,-25-4-215 16</inkml:trace>
  <inkml:trace contextRef="#ctx0" brushRef="#br0" timeOffset="129143.7441">15465 16801 1567 0,'8'-4'518'16,"20"-5"-512"-16,10-1-9 15,24 0 12-15,8 6-2 16,10 4-5-16,5 2-5 0,-3 6-413 16</inkml:trace>
  <inkml:trace contextRef="#ctx0" brushRef="#br0" timeOffset="129389.6542">16114 17004 1226 0,'-2'13'476'0,"-2"19"-359"16,3 5 3-16,1 3-40 16,1-2-34-16,0-1-25 15,-1-6 6-15,3-8-85 0,-3-5-87 16</inkml:trace>
  <inkml:trace contextRef="#ctx0" brushRef="#br0" timeOffset="129551.0492">16119 16919 911 0,'20'-6'439'16,"25"-4"-105"-16,-2 15-131 15,-4 19-53-15,-11 5 6 0,-18 3-30 16,-10 1-17-16,-21-3-30 16,-11-3-21-16,-7-1-21 15,0-7-74-15</inkml:trace>
  <inkml:trace contextRef="#ctx0" brushRef="#br0" timeOffset="129795.6304">16326 17162 1429 0,'7'9'540'0,"6"6"-384"15,3 7-106-15,1 0 10 16,-2-3-26-16,-3-3 31 16,-1-4-128-16,-2-4 23 15</inkml:trace>
  <inkml:trace contextRef="#ctx0" brushRef="#br0" timeOffset="129933.6234">16517 17179 1093 0,'-9'6'573'0,"-3"5"-110"0,-10 15-264 16,-4 8-39-16,-6 17-56 16,-1 2-27-16,0 5-41 15,6-7-8-15,13-11-46 16,7-6-74-16</inkml:trace>
  <inkml:trace contextRef="#ctx0" brushRef="#br0" timeOffset="130223.8415">16839 16795 1555 0,'2'0'620'15,"4"0"-418"-15,-1 0-45 16,-5 0-56-16,0 0-14 0,0 0-168 16</inkml:trace>
  <inkml:trace contextRef="#ctx0" brushRef="#br0" timeOffset="130554.0375">17312 16623 1074 0,'2'-3'579'0,"2"-5"-27"16,0 5-427-16,1 1-30 16,1 3-57-16,-1 2-24 15,2 1-62-15,-1 1-420 16</inkml:trace>
  <inkml:trace contextRef="#ctx0" brushRef="#br0" timeOffset="130800.8624">17366 16682 1347 0,'-7'9'518'0,"-7"6"-302"0,3 28-131 16,0 17-3-16,9 23 5 15,3 8-33-15,6 5-12 16,1-3-8-16,-4 8 27 16,-4-4 9-16,-4-18 3 15,-5-9 3-15,-5-40-27 16,-3-9-3-16,-5-21 2 16,-6-13-3-16,-2-18-54 15,0-11-50-15,5-14-134 16,11-5-54-16</inkml:trace>
  <inkml:trace contextRef="#ctx0" brushRef="#br0" timeOffset="131328.9301">17063 16289 1094 0,'-8'0'448'0,"-7"-1"-246"16,9 0-112-16,12 1-58 15,13-3-6-15,27-1-17 16,10-1 15-16,30-2 25 16,10 3 1-16,3 4-4 15,-15 1-11-15,-18 2-14 16,-20-1 0-16,-24-2 2 0,-7 0 9 15,-22-2-3-15,-7 0-1 16,-9-6-1-16,1-4-8 16,4-2-4-16,4-3-4 15,12 6-12-15,-1 1-10 16,7 8-15-16,2 2 2 16,6 14 18-16,4 10 7 15,-2 16 43-15,-9 8 26 16,-13 9 25-16,-12-1 8 0,-6-8-23 15,4-5 9-15,4-21 270 16</inkml:trace>
  <inkml:trace contextRef="#ctx0" brushRef="#br0" timeOffset="189516.2894">15814 14542 308 0,'-8'0'239'16,"-7"-5"40"-16,2-4-87 15,2 3-28-15,5-9-45 16,4 4-45-16,5 0-16 16,8 1-1-16,5 5-11 15,3-2 4-15,5 9-14 16,-5 5 5-16,-6 6 4 16,-7 3 0-16,-11 6 8 15,-8 0-8-15,-10-1-8 0,-2-2-3 16,-3-8-12-1,5-2-4-15,9-6-13 0,5-2-11 16,10-1 0-16,5 1 9 16,11-1 11-16,7-2 8 15,12 1-4-15,6-5-13 16,7 6-45-16,-1 2-90 16</inkml:trace>
  <inkml:trace contextRef="#ctx0" brushRef="#br0" timeOffset="189874.8944">16121 14119 823 0,'0'-9'462'0,"-2"-4"-72"16,-1 5-82-16,0 7-121 16,2 6-55-16,1 11-79 15,-3 3-35-15,3 19-19 0,3 10-2 16,4 19-1-16,1 6 3 15,-4 0 2-15,3-2 2 16,-3-19 1-16,0-7 2 16,0-15 1-16,-3-9-1 15,1-8 5-15,2-4-16 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9T11:44:36.124"/>
    </inkml:context>
    <inkml:brush xml:id="br0">
      <inkml:brushProperty name="width" value="0.05292" units="cm"/>
      <inkml:brushProperty name="height" value="0.05292" units="cm"/>
      <inkml:brushProperty name="color" value="#FF0000"/>
    </inkml:brush>
  </inkml:definitions>
  <inkml:trace contextRef="#ctx0" brushRef="#br0">1787 7667 573 0,'-10'10'354'0,"-7"11"-8"0,9-13-161 16,5-5-13-16,11-10-39 15,6-15-13-15,12-21-30 16,2-15 0-16,9-11-11 15,-3-7-12-15,-1-3-10 16,-3 4-9-16,-8 0-25 16,0 13-8-16,-13 22-3 15,-5 6 3-15,-4 21 6 16,-6 3 1-16,2 8-15 16,1 4-14-16,4 12-22 15,4 9-5-15,3 19 5 0,4 12 10 16,1 19 12-16,3 4 2 15,4-1 5-15,-3-6 0 16,4-12 3-16,-4-7 0 16,0-15 31-16,3-7-35 15,-2-11-136-15,2-9-95 16</inkml:trace>
  <inkml:trace contextRef="#ctx0" brushRef="#br0" timeOffset="152.4429">1952 7533 1232 0,'9'0'468'0,"12"0"-352"16,6-2-41-16,5 2-40 16,1-4-6-16</inkml:trace>
  <inkml:trace contextRef="#ctx0" brushRef="#br0" timeOffset="389.552">2291 7471 975 0,'4'3'498'0,"-1"10"-97"15,3 3-246-15,9 8-92 0,0 5-15 16,7 0-18-16,3-2-9 15,-7-6-9-15,2-8-2 16,-5-12 2-16,3-3 0 16,-1-13 45-16,-4-3 15 15,0-6 2-15,-1 0 0 16,-3 2-11-16,2 5-83 16</inkml:trace>
  <inkml:trace contextRef="#ctx0" brushRef="#br0" timeOffset="845.1793">3273 7038 1225 0,'-1'-2'545'0,"-1"-4"-273"16,2 18-165-16,1 14-46 0,7 34-42 16,2 19-5-16,7 24 0 15,-2 1 0-15,-2-12-5 16,1-8 0-1,-2-24 6-15,-1-7-49 0,0-20-216 16,-3-11-155-16</inkml:trace>
  <inkml:trace contextRef="#ctx0" brushRef="#br0" timeOffset="1350.88">3747 7424 895 0,'-6'-11'422'0,"-9"-10"-179"0,-5-1-47 16,-7 2-59-16,-1 7-40 0,1 8-35 15,1 8-16-15,5 13-19 16,4 7-10-16,14 6-15 16,4-1-5-16,14-2-4 15,1-3 4-15,6-9 4 16,3-5 2-16,3-6 0 15,-2-5 2-15,-1-3 2 16,-6 0 2-16,-9-6 5 16,-3 1 4-16,-6-3 6 15,-1 5-1-15,1 0-7 16,-1 7-8-16,0 6-8 16,0-1-3-16,0-4 2 15,-1 4 3-15,1 23 3 16,0 37 3-16,1-21 3 15,-1 0 0-15,0 0-1 16,0-4-3-16,0-6-5 16,2-3-54-16,2-8-264 15</inkml:trace>
  <inkml:trace contextRef="#ctx0" brushRef="#br0" timeOffset="1548.2786">3943 7580 1184 0,'0'-3'611'0,"-1"1"-198"0,1 7-172 15,0-5-158-15,1 16-47 0,8 52-21 16,-5-25-3-16,2 4-7 16,-5 2-13-16,3-12-156 15,3-5-149-15</inkml:trace>
  <inkml:trace contextRef="#ctx0" brushRef="#br0" timeOffset="1830.1475">4140 7155 1258 0,'-4'-11'547'0,"-6"-7"-240"16,5 14-200-16,1 8-53 15,0 18-21-15,-1 12-21 16,6 23-9-16,0 9-2 16,5 14 0-16,4 1-1 15,0 0 1-15,1-6 0 16,2-12-25-16,0-6-6 15,-1-18-23-15,1-8-47 16,1-16-202-16</inkml:trace>
  <inkml:trace contextRef="#ctx0" brushRef="#br0" timeOffset="2074.0871">4434 7472 972 0,'18'0'421'0,"18"1"-240"15,7-1-49-15,-4-1-85 16,2 0-18-16,-6-4-51 15,-3 4-115-15</inkml:trace>
  <inkml:trace contextRef="#ctx0" brushRef="#br0" timeOffset="2231.6995">4470 7592 1189 0,'7'1'511'15,"15"5"-273"-15,3-5-70 16,19 0-93-16,2 1-21 0,7-3 24 16,5 2-75-16</inkml:trace>
  <inkml:trace contextRef="#ctx0" brushRef="#br0" timeOffset="2665.3184">5022 7103 1177 0,'-2'1'524'0,"-7"2"-263"15,1 8-74-15,1 15-102 16,-3 10-34-16,10 26-33 16,-3 11-7-16,3 12-4 15,2-2 0-15,2-8 1 16,0-7-2-16,4-12 0 16,2-8 14-16,1-17-112 15,-3-8-103-15</inkml:trace>
  <inkml:trace contextRef="#ctx0" brushRef="#br0" timeOffset="3129.0126">5384 7516 861 0,'0'-7'460'0,"4"-4"-99"16,-4-5-154-16,-1 2-38 15,-6-4-41-15,-1-1-19 16,-10-1-31-16,-5 0-16 16,-3 7-24-16,-5 6-11 15,5 11-17-15,-3 7-3 0,5 8-5 16,2 0 0-16,7 6-2 15,11-3 0 1,8-11 0-16,10 2 0 0,9-11 2 16,4-2 0-16,6-5 0 15,2-1 1 1,-3-2 0-16,-3-4 1 0,-12 5 1 16,-4 1-2-16,-6 6-4 15,-5 5 0-15,-2 8-3 16,0 5 1-16,-1 10 3 15,2 5 0-15,4 7 1 16,-4 2 1-16,2-3 0 16,0-3 1-16,-1-11 0 15,-1-5 0-15,-1-11-26 16,0-3-53-16</inkml:trace>
  <inkml:trace contextRef="#ctx0" brushRef="#br0" timeOffset="3444.4336">5553 7665 970 0,'9'-4'445'0,"14"-3"-197"16,3 1-44-16,2 6-87 15,-5 5-25-15,-2 3-50 16,-6 3 14-16,-14 9 13 16,2 1-2-16,-19 10 2 15,-4 1-26-15,-1 0-28 16,0-3-5-16,12-9-5 16,5-4-2-16,9-11-3 15,8-5-1-15,4-6-3 16,8-3-9-16,9-4-93 15,-1 0-217-15</inkml:trace>
  <inkml:trace contextRef="#ctx0" brushRef="#br0" timeOffset="3752.0508">5946 7261 1212 0,'-1'-6'583'0,"-1"-4"-228"0,5 7-189 16,-1 6-58-16,-3 16-62 15,-3 10-14-15,-1 23-14 16,2 11-1-16,6 11-8 15,0 2-1-15,5-3-3 16,0-7 1-16,-2-13 1 16,-1-12 1-16,0-17-38 15,-2-10 378-15</inkml:trace>
  <inkml:trace contextRef="#ctx0" brushRef="#br0" timeOffset="4624.8331">6654 7416 445 0,'-4'-5'321'15,"1"-3"41"-15,1 1-73 16,4-3-95-16,9 5-38 16,15-1-60-16,5 5-17 15,8 9-32-15,-3 9-8 0,-18 14-9 16,-11 6 0-16,-19 3 0 16,-11 3-3-16,-7-5-8 15,2-3-1-15,6-10-3 16,7-8 0-16,8-12-9 15,6-5-5-15,9-9-7 16,5-6-4-16,15-11 0 16,7-4 3-16,5-3 4 15,0 1 2-15,-8 1 4 16,-7 4 2-16,-14 5 2 16,-4 1 0-16,-3 16-7 15,-5 4-3-15,-2 16 2 16,-4 12 1-16,-8 8 3 15,6 4 4-15,7-1-7 16,2-2-2-16,15-5-3 16,0-6 0-16,7-12-31 0,9-10-41 15,2-11-156 1,5-5-146-16</inkml:trace>
  <inkml:trace contextRef="#ctx0" brushRef="#br0" timeOffset="4984.9065">7232 7490 654 0,'0'7'406'15,"-3"8"-19"-15,-8 6-92 16,-13 1-108-16,2 0-47 0,-6 0-63 16,-1-6-17-16,7-12-19 15,-1-5-8-15,9-14-12 16,5-4-10-16,8-4-20 16,3-1-7-16,11 6-12 15,1 1-3-15,8 7-4 16,-4 10 2-16,11 10 14 15,0 5 8-15,5 9 13 16,7-1 5-16,-6 0-1 16,-5-3-1-16,-4-11 1 15,0-2 2-15,-8-11 7 16,3-5 3-16,-7-11 5 16,-7-4 1-16,-5-5 1 15,-3-1-3-15,0 10 12 16,-1 1 6-16,2 14-5 15,1 8-1-15,1 11-13 16,5 7-8-16,0 6-1 0,1 0 2 16,0-3-5-16,2-1 13 15</inkml:trace>
  <inkml:trace contextRef="#ctx0" brushRef="#br0" timeOffset="5553.8652">8568 7424 1011 0,'-3'4'501'15,"-12"10"-168"-15,-3 7-79 16,-12 7-105-16,-3 3-47 16,-5 1-55-16,3-6-15 15,5-6-4-15,0-10 1 16,5-11-13-16,0-8-5 15,7-10-19-15,3 0-7 0,5-7-3 16,10 4 0-16,8-1 10 16,9 3 6-16,8 12 11 15,3 5 8-15,-2 15 7 16,1 7 2-16,-7 11 3 16,-2 3 0-16,-5 3-7 15,-3 1-6-15,7-5-41 16,4-8-83-16</inkml:trace>
  <inkml:trace contextRef="#ctx0" brushRef="#br0" timeOffset="5786.3072">8723 7471 944 0,'7'0'437'0,"16"0"-145"0,6 1-113 15,5-1-66-15,4 1-27 16,2-1-56-16,-4 0 30 16,1-2-158-16,-4-2-339 15</inkml:trace>
  <inkml:trace contextRef="#ctx0" brushRef="#br0" timeOffset="5970.1614">8743 7582 1013 0,'0'0'521'0,"6"0"-106"15,8 2-194-15,19 7-128 16,8 2-23-16,7 1-47 15,4-5-12-15,-1-6-67 16,1-6 167-16</inkml:trace>
  <inkml:trace contextRef="#ctx0" brushRef="#br0" timeOffset="6458.6037">9275 7083 1297 0,'0'1'589'16,"0"-2"-274"-16,0 9-187 15,4 8-55-15,-4 12-43 16,5 11-3-16,-5 14-5 16,-1 5-5-16,-2 4-7 15,-4-2-2-15,6-10-2 16,-2-6-1-16,6-14 0 16,2-10 1-16,-2-9 4 15,0-7 5-15,2-7 7 16,1-4-1-16,2-9-6 15,-1-6-6-15,10 1-11 16,0 2-5-16,11 7 0 16,3 6 1-16,2 7 2 15,1 4 0-15,-5 8 2 16,1 2 0-16,-19 5 13 16,-4 2 20-16,-20 0 41 15,-12 4 15-15,-10-5-1 0,-4 0-16 16,0-6-28-16,1-3-39 15,10-10-96-15,-4-3 49 16</inkml:trace>
  <inkml:trace contextRef="#ctx0" brushRef="#br0" timeOffset="11600.3012">9993 7673 838 0,'5'11'368'0,"0"13"-141"15,-5 8-53-15,-13 10-58 0,-6 3-13 16,-2-4-53-16,3-4-68 16</inkml:trace>
  <inkml:trace contextRef="#ctx0" brushRef="#br0" timeOffset="12138.0554">10327 7454 1138 0,'2'-2'431'0,"6"-1"-322"15,9 0-62-15,12 0-46 16,11 3 2-16,8-2 5 15,0 2-1-15,-5-2 3 16,-7 0 2-16,-18 3 1 16,-7-2 8-16,-17 5 13 15,-12-3 6-15,-8 6 15 16,-4 3-4-16,0 3-17 16,7 4-11-16,8 5-25 15,6 0-9-15,15 3-7 16,9-1 0-16,12-4 9 0,10-2 3 15,8-4-26-15,8-1-26 16,-1-7-64-16,-4-6-4 16,-9-13 34-16,-5-4 31 15,-7-5 69-15,-6-1 25 16,-7 1 52-16,-8-1 36 16,-12 3 60-16,-4 4 4 15,-13 7-27-15,-6 5-29 0,-2 11-62 16,1 3-26-16,4 8-40 15,9 6-13 1,11 5-15-16,6 2 0 0,18-3 7 16,0-7 8-16,11-11 11 15,3-2 13-15,0-10-75 16,2-5-58-16,-8-7-334 16</inkml:trace>
  <inkml:trace contextRef="#ctx0" brushRef="#br0" timeOffset="12261.3566">10826 7280 1098 0,'-5'-4'536'16,"-8"-8"-209"-16,10 12-200 15,1 0-65-15,6 8-7 16,12 6-131-16</inkml:trace>
  <inkml:trace contextRef="#ctx0" brushRef="#br0" timeOffset="12575.522">11008 7454 869 0,'-1'0'371'0,"-3"5"-200"16,16-1-85-16,16 1-68 15,8 5 4-15,11-4 4 16,-8-1-3-16,-4 1-3 15,-9-6 1-15,-16-1 4 16,1 1 5-16,-13-2 23 16,-5 2 2-16,-7 4 12 15,-5 5 0-15,-7 4-16 16,2 3-5-16,6 4-22 16,5-2-7-16,11 5-19 15,4-3-2-15,16-3-2 16,1-3 2-16,11-8-26 15,3-2-65-15,3-5-414 16</inkml:trace>
  <inkml:trace contextRef="#ctx0" brushRef="#br0" timeOffset="12899.7534">11615 7472 1038 0,'-17'-9'520'0,"-14"-5"-149"15,2 3-235-15,8 4-61 16,7 11-75-16,4 5-17 16,15 6-20-16,2 4 4 15,10-1 18-15,4-2 7 16,2-4 9-16,0-2 4 0,-7-4-19 16,-4-5 0-16,-12-1-9 15,-7-2-1-15,-14-2 19 16,-4 1 1-16,-5 3 9 15,-1 3 12-15,5 6 22 16,4 4-4-16,8 10 28 16,7 2-7-16,13 1-4 15,8 0 8-15,14-4-28 16,6-4 0-16,10-7-8 16,5-4-54-16</inkml:trace>
  <inkml:trace contextRef="#ctx0" brushRef="#br0" timeOffset="13646.979">12640 7476 989 0,'-12'-3'465'15,"-19"3"-197"-15,-7 3-71 16,3 15-107-16,-1 5-43 15,14 9-52-15,10 5-18 16,16-1-2-16,11-1 3 0,18-12 13 16,8-5 5-1,7-18 13-15,1-8 10 0,-5-17 14 16,-7-8 5-16,-17-11 8 16,-7-5 1-1,-15-12-3-15,-12-6-1 0,-16-8 1 16,-12 0-3-16,-8 15-13 15,0 16-13-15,5 28-35 16,5 14-12-16,10 18-12 16,8 8 2-16,14 8 10 15,9 5 4-15,23 6 9 16,13 1 4-16,26-1 18 16,9-5-52-16</inkml:trace>
  <inkml:trace contextRef="#ctx0" brushRef="#br0" timeOffset="13920.7791">12982 7460 728 0,'-2'3'404'0,"-2"0"-51"0,13 5-180 15,14-1-21-15,19-2-40 16,7-1-26-16,8-4-42 16,-3-2-16-16,-8 0-34 15,-4-3-71-15,-15 2-445 16</inkml:trace>
  <inkml:trace contextRef="#ctx0" brushRef="#br0" timeOffset="14091.8612">13043 7544 832 0,'8'2'470'15,"6"6"-95"-15,16-1-140 16,11-3-21-16,8 2-90 15,-2-2-36-15,4-2-64 16,-2 2-85-16</inkml:trace>
  <inkml:trace contextRef="#ctx0" brushRef="#br0" timeOffset="14649.1421">13882 7461 616 0,'0'-7'395'0,"-1"-10"13"15,-5-4-80-15,-9 2-81 16,-6-4-37-16,-10 4-68 16,-2 3-37-16,-4 10-66 15,3 8-25-15,2 16-38 16,2 7-10-16,7 11-3 0,8 4 2 15,17 2 7-15,9-3 6 16,11-8 11-16,4-8 6 16,9-12 8-16,5-3 5 15,4-11 8-15,-1-2 2 16,-13-9 6-16,-7-5 1 16,-16 0-3-16,-6-2-4 15,-12 6-9-15,-5 7-10 16,-4 8-16-16,-5 2-9 0,3 18-9 15,4 5 4-15,2 17 10 16,4 5 7-16,8 8 9 16,1 4-6-16,8 2 36 15,2 0 5-15,3-13 9 16,2-11 13-16,-3-19-13 16,-1-6-170-16</inkml:trace>
  <inkml:trace contextRef="#ctx0" brushRef="#br0" timeOffset="21419.037">14340 7616 1010 0,'-4'4'498'0,"-5"3"-161"16,2 1-87-16,1-4-125 16,5-1-35-16,5-5-84 0,-4 1-62 15</inkml:trace>
  <inkml:trace contextRef="#ctx0" brushRef="#br0" timeOffset="21855.8852">15008 7126 1047 0,'-22'-5'457'0,"-27"3"-246"16,-5 8-73-16,4 23-113 16,5 12-25-16,24 24-31 15,11 3-4-15,27 2 10 0,13-3 6 16,23-23 11 0,13-12 8-16,8-25 6 0,1-11 43 15,-16-23 64-15,-11-9 24 16,-26-16 26-16,-15-8-31 15,-21 2-62-15,-14 1-23 16,-14 13-32-16,-7 7-11 16,3 15-37-16,8 10-70 15</inkml:trace>
  <inkml:trace contextRef="#ctx0" brushRef="#br0" timeOffset="22071.4152">15374 7350 1014 0,'-5'23'478'16,"-2"15"-206"-16,6 2-135 15,2-2-44-15,9-8-55 16,5-10 3-16,0-9-104 15,1-5-448-15</inkml:trace>
  <inkml:trace contextRef="#ctx0" brushRef="#br0" timeOffset="22552.2972">16114 7343 959 0,'-16'-2'461'0,"-11"2"-158"16,-2 12-107-16,-4 11-117 15,8 6-33-15,11 7-55 16,13-2-13-16,19-6 4 0,13-4 6 16,10-11 16-16,-2-7 9 15,-2-11 18-15,-11-4 8 16,-13-4 11-16,-8-3-4 16,-19 2-24-16,-4 6-11 15,-7 2-81-15,1 5-91 16</inkml:trace>
  <inkml:trace contextRef="#ctx0" brushRef="#br0" timeOffset="22699.0447">16224 7377 1244 0,'9'5'546'0,"17"12"-284"16,7 11-102-16,8 12-92 15,4 7-28-15,-6 3-20 16,-3-3-14-16,-8-8-120 15,-3-5-102-15</inkml:trace>
  <inkml:trace contextRef="#ctx0" brushRef="#br0" timeOffset="22868.3314">16558 7297 1234 0,'-9'3'555'0,"-21"12"-248"0,-6 14-92 15,-16 18-91-15,-3 5-34 16,-1 7-54-16,4 0-14 16,13-10-62-16,13-2-95 15</inkml:trace>
  <inkml:trace contextRef="#ctx0" brushRef="#br0" timeOffset="23250.0683">16850 7254 1233 0,'-13'-7'515'0,"-13"-1"-307"16,2 4-81-16,2 15-87 15,7 5-25-15,13 7-25 16,4 2-4-16,12 0 3 16,3-4 4-16,8-6 7 15,-2-5 0-15,-2-7-12 16,-7-4-7-16,-11-6-13 16,-7-1 0-16,-12 1 11 15,-6 2 21-15,-4 10 48 16,0 5 18-16,7 8 19 15,4 4-8-15,16 3-36 0,5-2-16 16,17 1-12-16,7-8-4 16,3-6 2-16,2-6-7 15,-6-8-98-15,-3-3 15 16</inkml:trace>
  <inkml:trace contextRef="#ctx0" brushRef="#br0" timeOffset="23373.1637">16920 7101 1247 0,'-1'0'519'0,"-2"0"-324"16,3 5-119-16,0-5-132 15,4 10-299-15</inkml:trace>
  <inkml:trace contextRef="#ctx0" brushRef="#br0" timeOffset="23651.3321">17240 7330 1231 0,'-10'-4'516'0,"-18"-4"-315"16,3 8-68-16,1 13-93 15,-3 6-27-15,13 12-26 16,3 1-5-16,4 1-2 0,10 1 4 15,4-12 22-15,6-2 14 16,11-8 25-16,0-2 2 16,2-5 5-16,-9-8 1 15,-11-7 2-15,-8-1 0 16,-16-4-8-16,-1 6-47 16,2 2-161-16</inkml:trace>
  <inkml:trace contextRef="#ctx0" brushRef="#br0" timeOffset="24100.7051">17522 7309 1218 0,'-2'-3'452'0,"-9"-1"-359"15,5 7-55-15,5 7-45 16,-1 6-4-16,11 3-1 16,2-4 5-16,3-2 7 15,2-3 2-15,-3-7 9 16,-2-1 2-16,-9-4-5 16,-4-1-6-16,-13 0-6 15,-3 4-5-15,-8 9 7 0,0 2 4 16,0 7 3-16,2 2-3 15,14 3-4-15,6 0-7 16,13-1 2-16,7-3 4 16,7-9 8-16,6-5 6 15,1-10 9-15,0-5 1 0,-1-7 1 16,-4-5-3-16,1-7-3 16,-1-2-2-1,-3 1 13-15,-4 3 22 0,-7 16 35 16,-7 5 10-16,-5 18 1 15,-2 9-23-15,-3 9-38 16,1 0-11-16,5-4-30 16,0-4-60-16</inkml:trace>
  <inkml:trace contextRef="#ctx0" brushRef="#br0" timeOffset="24290.0089">17891 7345 1266 0,'8'2'563'16,"3"4"-273"-16,5 10-126 15,2 6-44-15,-1 11-38 16,1 3-18-16,-11 0-25 0,-7-5 4 16,-16-7 4-16,-10-9 24 15,-10-6 110-15</inkml:trace>
  <inkml:trace contextRef="#ctx0" brushRef="#br0" timeOffset="25214.0718">1818 8716 617 0,'0'14'291'0,"-1"5"-111"0,0 5-109 15,1-2-23-15,-1-8-1 16,-3-2 30-16,1-15 49 16,-3-7 17-16,3-13 8 15,3-6-22-15,3-8-23 16,3-2-7-16,8 4-8 16,2 4-13-16,13 15-34 15,9 7-18-15,2 16-26 16,2 10-5-16,-13 14 5 15,-9 6 7-15,-7 7 5 16,-7 0 3-16,-2-2 5 16</inkml:trace>
  <inkml:trace contextRef="#ctx0" brushRef="#br0" timeOffset="25656.0686">2381 8750 987 0,'-6'-16'469'16,"-4"-13"-186"-16,-3-2-135 15,-1 4-22-15,1 7-30 16,1 5-16-16,0 11-30 16,1 3-24-16,-4 8-36 15,-4 8-7-15,3 11-4 16,4 2 2-16,7 5 9 15,5-3 4-15,13-7 6 16,5-5 5-16,4-12 7 16,5-6 2-16,0-10 7 15,2-7 2-15,-5-6 4 16,-5-1 1-16,-9 1-4 16,-6 1-5-16,-4 10-8 15,0 3-12-15,-2 13-16 16,1 7-4-16,4 11-1 15,0 3 7-15,9 0 12 16,3-2 3-16,5-8 4 0,5-7 7 16,-4-10 32-1,1-10 23-15,-7-10 24 0,-2-1 5 16,-8 1-25-16,-7-1-6 16,1 7-91-16,-4 3-228 15</inkml:trace>
  <inkml:trace contextRef="#ctx0" brushRef="#br0" timeOffset="25983.8537">3378 8508 1092 0,'-3'11'478'16,"-2"6"-233"-16,3 28-122 15,1 12-15-15,-2 26-37 0,0 9-9 16,-1-4 3-16,2-6-62 16,3-27-132-16,2-13-148 15</inkml:trace>
  <inkml:trace contextRef="#ctx0" brushRef="#br0" timeOffset="26303.1091">3263 8498 1074 0,'0'-28'452'0,"20"-27"-243"16,15 14-53-16,18 25-54 16,10 13-36-16,-13 24-52 15,-9 9 1-15,-29 13 13 16,-7 3 6-16,-18 4 6 16,-6-4-2-16,-6-11-9 15,1-6-8-15,9-19-36 16,1-7-28-16,17-12-25 15,6-7-2-15,14-5 26 16,7 3 17-16,5 4 10 16,3 7 1-16,-7 7-1 15,-2 7 4-15,-16 8 25 16,-10 5 16-16,-18 10 17 16,-9 2 5-16,-8 5-16 15,1-4-11-15,9-4-24 16,6-6-77-16,15-10-301 0</inkml:trace>
  <inkml:trace contextRef="#ctx0" brushRef="#br0" timeOffset="26587.8039">3764 8809 796 0,'15'5'442'0,"8"3"-96"15,11-1-182-15,-4-5-55 0,-4-7-34 16,-3-2-4-16,-4-9-2 15,-2-3 1-15,-12-7-11 16,-3 0-3-16,-12-4-4 16,-11 1-6-16,-6 7-17 15,-5 1-12-15,2 16-26 16,3 8-14-16,4 17-20 16,6 7 0-16,7 13 19 15,5 7 9-15,11 9 15 16,0 4 6-16,7-2-3 15,-2-9 0-15,2-14-15 16,1-7-60-16</inkml:trace>
  <inkml:trace contextRef="#ctx0" brushRef="#br0" timeOffset="26916.6698">4033 8642 854 0,'4'0'419'16,"5"2"-109"-16,0 7-131 15,7 8-76-15,-2 1-4 16,-3 5-18-16,0 1-12 16,-8-3-10-16,2-1-12 15,-2-9-18-15,-1-5-1 16,0-10-10-16,1-6-7 0,3-11-9 15,4-1-4-15,8-2-2 16,1 1 0-16,2 4-2 16,-4 4 1-16,0 5 0 15,-1 7 2-15,-3 11 4 16,4 5 3-16,-8 11 3 16,-5 6 0-16,-4 4-26 15,-3 0-52-15</inkml:trace>
  <inkml:trace contextRef="#ctx0" brushRef="#br0" timeOffset="27052.7763">4197 8388 1518 0,'-1'-2'623'0,"-2"0"-422"0,4 9-35 16,-1-7-166-16</inkml:trace>
  <inkml:trace contextRef="#ctx0" brushRef="#br0" timeOffset="27526.2296">4533 8632 1033 0,'14'0'474'16,"6"-4"-212"-16,-12 13-138 16,0 7-32-16,-18 10-37 15,-4 8-7-15,-4 1-17 16,0-3-7-16,8-11-13 0,4-11-3 16,8-18-4-16,9-10-2 15,5-12 2-15,1-2 0 16,3 0 3-16,-5 3-2 15,-5 7-2 1,4 8-2-16,-6 9-2 0,1 9 0 16,-1 12 2-16,-1 6 3 15,0 12 4-15,-1 2 1 0,3 2-2 16,4-3 0-16,4-12-139 16,6-12-169-16</inkml:trace>
  <inkml:trace contextRef="#ctx0" brushRef="#br0" timeOffset="27781.0087">5014 8645 579 0,'2'0'428'0,"-2"7"50"15,-3 7-101-15,-10 9-148 16,-4 5-43-16,-7 2-76 16,-2 0-22-16,-5-8-36 15,1-7-14-15,5-14-13 16,2-10-7-16,9-11-17 15,5-5-10-15,9-6-9 16,6 1-3-16,12 2 0 16,6 5 0-16,5 12 7 15,-1 9 2-15,1 16 6 0,-5 8 5 16,-6 11 1-16,-2 5 0 16,-2 2-48-16,-1-1-70 15</inkml:trace>
  <inkml:trace contextRef="#ctx0" brushRef="#br0" timeOffset="27992.6171">5169 8535 1202 0,'1'0'572'0,"1"3"-223"0,4 13-198 15,2 13-56-15,3 21-45 16,3 11-7-16,-2 23-10 15,-4 1-7-15,-8-1-8 16,-2-9-2-16,-4-17 0 16,-3-10 6-16,5-19-58 15,4-9-87-15</inkml:trace>
  <inkml:trace contextRef="#ctx0" brushRef="#br0" timeOffset="28125.8721">5277 8830 1047 0,'13'-2'418'0,"5"-3"-212"15,12 1-186-15,5 1-46 16</inkml:trace>
  <inkml:trace contextRef="#ctx0" brushRef="#br0" timeOffset="28424.8131">5656 8584 1151 0,'-15'-6'515'0,"-11"1"-244"0,4 7-184 16,3 8-58-16,7 10-47 16,1-4-5-16,11 6 0 15,2-3 5-15,7-3 12 16,2 1-11-16,-3-8-44 15,2-3-24-15,-7-5-50 16,-3-1-5-16,-8-3 48 16,-4 3 25-16,-3 1 57 15,0 1 57-15,7 4 74 16,5 1 18-16,5 4 14 16,10 3-30-16,11 8-61 15,2 2-18-15,7 0-18 16,2 1 11-16</inkml:trace>
  <inkml:trace contextRef="#ctx0" brushRef="#br0" timeOffset="29178.1473">6488 8489 823 0,'3'0'474'16,"2"-3"7"-16,10 22-363 15,6 15-38-15,16 29-34 16,-1 11-2-16,1 26 24 16,-8-1 10-16,-27-4-2 15,-5-7-3-15,-28-23-26 16,-6-12-7-16,-1-23 6 15,2-13-3-15,7-27-21 16,8-15-20-16,9-29-24 0,0-12-8 16,16-13 5-16,2-8 9 15,19 9-3-15,10 8-2 16,9 19-4-16,3 11 0 16,1 18 7-16,-2 10-37 15,-8 13-98-15,-2 6-59 16,-6 7-147-16,-6-1-38 0,-1 1 83 15,-8-1 64 1,6 0 242-16,-1-1 131 0,5-8 101 16,7 0 35-16,1-7-39 15,1-5-30-15,0-4-52 16,-6-3-28-16,-11-4-32 16,-1 1-12-16,-12 1-14 15,-4-3-3-15,-12-1-13 16,-10 0-7-16,-9 2-12 15,-6 5-15-15,4 13-23 16,3 9-12-16,8 16-11 16,6 6 5-16,8 13 10 15,4 4 4-15,8 12 14 16,3 5 14-16,8 3 52 16,-2-3 13-16,0-16 4 15,-5-6-8-15,0-17-34 16,3-8-12-16,-2-8-102 0</inkml:trace>
  <inkml:trace contextRef="#ctx0" brushRef="#br0" timeOffset="29494.5951">7548 8538 871 0,'-10'13'469'0,"-18"12"-97"16,0 5-83-16,-4 5-115 16,1-2-46-16,6-6-66 15,-2-5-24-15,4-15-8 16,1-7-4-16,3-11-10 16,4-6-11-16,10-5-21 15,5-3-7-15,14 0-2 16,3 0-1-16,10 10 1 15,-1 3 3-15,-3 12 1 16,1 12 7-16,-7 8 7 16,4 7 2-16,0 4-12 15,-3-1-72-15</inkml:trace>
  <inkml:trace contextRef="#ctx0" brushRef="#br0" timeOffset="29645.9092">7380 8212 889 0,'-4'-6'590'15,"1"-4"12"-15,2 7-328 16,5 13-210-16,7 8 0 16,6 16-599-16</inkml:trace>
  <inkml:trace contextRef="#ctx0" brushRef="#br0" timeOffset="30342.9131">7888 8598 621 0,'-1'-6'435'16,"-5"-5"3"-16,-13-2-174 16,-3 10-46-16,-15 4-100 15,-1 7-42-15,4 16-60 16,1 1-22-16,18 12-23 16,12 4-2-16,16-3 10 15,9-3 5-15,11-10 10 16,-1-7 4-16,-2-13 4 15,0-10 4-15,-6-9-3 16,-2-4 0-16,-11-4-2 16,-1 2 0-16,-10 3 7 15,-4 2 0-15,-3 7-8 16,-2 5-10-16,0 14-9 16,2 12-4-16,0 22 4 15,1 13 9-15,1 6 1 0,0 1 6 16,4-10 9-16,-2-11 1 15,10-13 7-15,7-7-2 16,-1-19-27-16,8-2-72 16</inkml:trace>
  <inkml:trace contextRef="#ctx0" brushRef="#br0" timeOffset="30629.0981">8264 8681 967 0,'-9'-9'480'0,"-16"-6"-150"15,-1 2-86-15,-3 10-116 16,-1 5-37-16,4 11-66 16,3 3-21-16,8 7-20 15,6 1-3-15,10 0 6 16,8 1 7-16,11-10 21 15,5-5 10-15,6-11 9 16,0-8 5-16,-3-6-2 16,-3-3-2-16,-9-1-24 15,-3-2-45-15,-3-1-132 0,-2 1-103 16</inkml:trace>
  <inkml:trace contextRef="#ctx0" brushRef="#br0" timeOffset="30828.9191">8317 8635 795 0,'7'7'442'0,"-6"4"-86"16,7 8-153-16,5 5-50 16,-10 0-56-16,9 1-23 15,-7-2-31-15,3-4-6 16,-3-5-5-16,2-2 13 0,7-15 16 16,-5-6 3-16,7-9-1 15,-3-7-13-15,0 1-23 16,1 2-11-16,0 6-66 15,-1 5-46-15</inkml:trace>
  <inkml:trace contextRef="#ctx0" brushRef="#br0" timeOffset="31202.2652">8636 8635 517 0,'13'-1'319'0,"11"1"-65"16,6 0-58-16,0 1-41 16,0 0-55-16,-7-1-17 15,-2 1-23-15,-6 3-4 16,-10-4-10-16,-3 0-2 15,-7-4-3-15,4 3-1 16,0 0 2-16,0 1 3 16,-5 0 0-16,-13 3-8 0,-29 17-11 15,29-4-7-15,4 7-3 16,3 4 1-16,12 4-1 16,6-1-3-16,12-2-4 15,8-4-2-15,4-12-2 16,3-5-12-16,8-12-41 15,7-8-87-15,14-7-420 16</inkml:trace>
  <inkml:trace contextRef="#ctx0" brushRef="#br0" timeOffset="31630.2363">9292 8671 457 0,'4'-1'372'0,"-2"3"80"16,-4 6-98-16,-17 9-126 15,-7 5-35-15,-14 5-58 16,-10-2-24-16,-2 0-35 15,1-5-16-15,4-11-16 16,8-6-8-16,12-17-10 0,7 1-10 16,15-7-23-16,6-2-11 15,11 5-15-15,4-6-1 16,5 4 8-16,3 4 6 16,1 9 3-16,-1 6 0 15,1 15 0-15,-2 4 1 16,-3 13 11-16,4 2 4 15,-7 6 5-15,2 0 2 16,4-9-1-16,3-7 0 16,0-15 3-16,0-9 0 0,-3-11-1 15,-2-7 2-15,-3-7 0 16,-2-4 0-16,-1-3 2 16,2 2-3-16,-2 6-4 15,-2 5-2-15,-1 12-8 16,-7 4-4-16,3 10-5 15,0 7-2-15,1 6 14 16,3 7 3-16,0 5 9 16,0-1 5-16,2-3-3 15,-4-4 0-15,-1-15-4 16,1-2-258-16</inkml:trace>
  <inkml:trace contextRef="#ctx0" brushRef="#br0" timeOffset="44157.8145">10263 8611 575 0,'-3'0'352'0,"-7"6"-34"0,5 9-125 16,1 17-105-16,3 5-22 15,8 4-14-15,3-3-12 16,7-9-17-16,2-8-3 16,5-18 5-16,2-10 4 15,-1-15 5-15,-5-6 4 16,-9-7 1-16,-2 5 2 0,-10 1 4 15,-2 7 3-15,-3 15-20 16,-3 5-16-16,4 16-23 16,2 7-11-16,4 6 6 15,7 1 9-15,8-4 7 16,4-6 1-16,6-13 5 16,2-5 3-16,-3-15 8 15,-2-3 3-15,-2-10 10 16,-4 1 10-16,5 0 2 15,5 4-2-15,2 13-13 16,-2 7-14-16,4 17-13 16,-5 10-4-16,-10 10 7 15,4 3 15-15,-14-5 47 16,-6-1 14-16,-4-10 13 16,-9-6-2-16,-4-12-55 15,2-3-76-15</inkml:trace>
  <inkml:trace contextRef="#ctx0" brushRef="#br0" timeOffset="44666.89">11726 8567 815 0,'-10'-3'428'0,"-11"-4"-112"16,-4 3-126-16,-5 8-112 15,5 6-40-15,6 4-45 16,7 4-15-16,18 0-8 16,9-1 2-16,14-6 11 15,3-1 9-15,-2-9 13 0,-4-2 9 16,-15-3 18-16,-6-3 4 15,-10 3 25-15,-10-2 10 16,-16 2 6-16,-1 8 2 16,-8 6-14-16,7 5-13 15,15 9-28-15,6-3-10 16,19 2-20-16,8-1-4 0,18-8 5 16,8-5 3-16,4-7-25 15,0-3-66-15</inkml:trace>
  <inkml:trace contextRef="#ctx0" brushRef="#br0" timeOffset="45461.9138">11818 8237 1123 0,'2'0'445'16,"7"0"-265"-16,10 1-120 16,11 3-21-16,12-1-4 15,0 1-5-15,3-3-12 16,-3-1 3-16,-13-4 4 16,-6 0-9-16,-15-3-29 0,-7-2-14 15,-3-2-22-15,-5 0 2 16,-1 2 13-16,0 2 0 15,-3 7 5-15,6 7-4 16,1 4 3-16,4 3 6 16,10 4 9-16,4-3 6 15,1 4 9-15,-3-3 0 16,-9-3 10-16,-4-3 17 16,-10-4 19-16,-4-2 8 0,-4 0 5 15,1-1-19-15,6 9-29 16,5 4-13-16,11 14-18 15,3 6-1-15,8 8 6 16,3 5 3-16,-8-3 10 16,0 0 3-16,-16-4 44 15,-8-2 15-15,-11-2 12 16,-3-4 4-16,-7-6-29 16,0-8-12-16,7-11-8 15,4-5-14-15,16-13-85 16,8-3-38-16,15-5-97 15,8-3-55-15,6 3-78 16,4 0-48-16,5-4 57 16,-1 2 99-16,5 0 334 15,-4 0 162-15,-7 5 156 0,-4 2 9 16,-8 8-119-16,4 5-62 16,-4 8-107-16,-8 2-44 15,-2 6-50-15,-8-3-12 16,-4 5-8-16,0 0-2 15,-3-4-4-15,0-1 0 16,1-9-18-16,4-5-15 16,7-8-20-16,1-7-9 15,9-5 3-15,7-3 10 16,2 3 14-16,5 4 4 16,-4 7 27-16,-5 6 8 0,-4 9 15 15,-6 6 9-15,-6 9-17 16,2 6-3-16,-4 1-12 15,-5-3-5-15,5 0-35 16,-2-8-64-16</inkml:trace>
  <inkml:trace contextRef="#ctx0" brushRef="#br0" timeOffset="45588.9648">12441 8462 1429 0,'-2'-5'582'0,"-1"3"-402"16,4 2-70-16,-1 0 10 0</inkml:trace>
  <inkml:trace contextRef="#ctx0" brushRef="#br0" timeOffset="45804.8591">12663 8588 1434 0,'5'0'612'0,"3"4"-304"0,7 8-235 16,14 9-42-16,-1 9-26 15,0 2 0-15,-8 2 1 16,-12 0 3-16,-14-4 5 16,-8-2 5-16,-4-5-14 15,-3-7-27-15,3-16-95 16,-2-6-69-16</inkml:trace>
  <inkml:trace contextRef="#ctx0" brushRef="#br0" timeOffset="46008.0222">13157 8602 1746 0,'0'-2'684'0,"-1"1"-477"0,2 1-84 16,-1 0-92-16,0 0-21 15,0-1-118-15,4 0 1 16</inkml:trace>
  <inkml:trace contextRef="#ctx0" brushRef="#br0" timeOffset="46171.494">13190 8773 1393 0,'-7'-1'797'0,"0"1"-13"0,5 0-600 16,3 1-84-16,-1-2-63 16,0 0 174-16</inkml:trace>
  <inkml:trace contextRef="#ctx0" brushRef="#br0" timeOffset="48152.6922">1701 9888 1001 0,'3'-8'460'0,"4"-3"-209"16,0 11-91-16,7 21-91 15,-1 16-21-15,0 28 7 16,-2 11 1-16,-9 19 0 16,-2 1-3-16,-2-6-26 15,0-8-1-15,-1-24 5 16,1-14-16-16,0-25-120 16,4-7-116-16,6-13-366 15</inkml:trace>
  <inkml:trace contextRef="#ctx0" brushRef="#br0" timeOffset="48341.4444">1743 9972 956 0,'18'-10'444'0,"13"-11"-176"16,27 2-169-16,10 7-37 15,10 9-37-15,5 8-36 16,-14 10-238-16</inkml:trace>
  <inkml:trace contextRef="#ctx0" brushRef="#br0" timeOffset="48569.9993">1811 10540 853 0,'15'3'482'16,"14"4"-46"-16,28 0-314 15,11-3 1-15,9 1-79 16,-4-2-12-16,-13-1-6 15,-7-1-74-15</inkml:trace>
  <inkml:trace contextRef="#ctx0" brushRef="#br0" timeOffset="48774.1269">1866 10274 1302 0,'12'-1'488'15,"23"-2"-359"-15,12 0-46 0,20 6-31 16,3 0-10-16,1 5-24 16</inkml:trace>
  <inkml:trace contextRef="#ctx0" brushRef="#br0" timeOffset="49053.8458">2335 10430 1104 0,'0'8'470'0,"2"11"-226"0,3 8-95 15,4 12-36-15,3 1-19 16,-1 2-37-16,-2-4-10 16,-2-5-15-16,-2-9-16 15,-4-13-115-15,-1-8-96 16</inkml:trace>
  <inkml:trace contextRef="#ctx0" brushRef="#br0" timeOffset="49220.6389">2366 10398 755 0,'17'-7'387'0,"24"-5"-124"16,5 10-61-16,1 12-78 16,-7 6-32-16,-19 6 28 15,-5 3 15-15,-21-1 9 16,-12 1 1-16,-9-1-59 15,-11-3-29-15,-1-10-125 16,4-9 382-16</inkml:trace>
  <inkml:trace contextRef="#ctx0" brushRef="#br0" timeOffset="49451.6908">2650 10640 1549 0,'7'9'575'15,"12"15"-457"-15,4 3-41 16,0-1-36-16,1 4-12 15,-7-3-52-15,-4-3-87 0</inkml:trace>
  <inkml:trace contextRef="#ctx0" brushRef="#br0" timeOffset="49599.893">2851 10658 1440 0,'-16'11'660'0,"-20"12"-308"15,0 6-122-15,-4 7-126 16,1-1-48-16,14-5-57 16,5-5-58-16</inkml:trace>
  <inkml:trace contextRef="#ctx0" brushRef="#br0" timeOffset="50073.3899">3136 10284 1102 0,'15'0'440'0,"22"0"-301"15,7-2-40-15,7 0-69 0,2-1-5 16,-4 3-118-16,-2 0-255 15</inkml:trace>
  <inkml:trace contextRef="#ctx0" brushRef="#br0" timeOffset="50268.8799">3107 10432 771 0,'0'0'411'0,"15"3"-57"16,11-3-104-16,22-4-44 16,17 4-27-16,6-3-65 15,-2 0-27-15,-12 1-63 16,-15-3 410-16</inkml:trace>
  <inkml:trace contextRef="#ctx0" brushRef="#br0" timeOffset="51768.9749">4017 10014 633 0,'5'-15'339'0,"-3"-19"-70"16,2 4-43-16,7 13-80 15,-3 10-33-15,1 23-53 16,-2 19-28-16,-3 26-25 15,-2 14 0-15,-1 23-1 16,4 2 5-16,-2-5 5 16,3-10 1-16,2-24-10 15,2-15-43-15,4-20-186 16,3-17-115-16</inkml:trace>
  <inkml:trace contextRef="#ctx0" brushRef="#br0" timeOffset="51946.8827">4248 10338 861 0,'-3'0'431'0,"-6"6"-151"0,-4 4-57 16,-5 6-113-16,-6 6-29 15,1-2-39-15,4 0-19 16,11-1-19-16,9-4 5 16,18-1 4-16,8-5 4 15,13-3 4-15,4-3-7 16,4-2-59-16,-4 4-84 15</inkml:trace>
  <inkml:trace contextRef="#ctx0" brushRef="#br0" timeOffset="52263.7712">4487 10527 938 0,'6'9'486'15,"1"6"-126"-15,6-3-213 16,3 1-36-16,0-8-56 16,5-4-4-16,-1-4-9 15,0-7 1-15,-5-7 3 16,-5 1-2-16,-13-6-2 16,-5 1-6-16,-11 8-12 15,-6-5-10-15,-1 16-21 0,-2 2-12 16,1 16-17-1,7 9 5-15,12 8 17 16,1-2 14-16,9-2 27 0,9 2 4 16,6-5 0-16,7 0-1 15,13-8-7-15,1-5-2 16,2-12-37-16,0-3 300 16</inkml:trace>
  <inkml:trace contextRef="#ctx0" brushRef="#br0" timeOffset="52704.8588">5259 9664 776 0,'-13'18'337'16,"-26"37"-153"-16,-4 25-14 16,3 45-57-16,4 23-6 15,29 26-46-15,14 1-53 16,31-1 43-16,9-17 4 15,17-38 5-15,5-20 26 0,2-44 40 16</inkml:trace>
  <inkml:trace contextRef="#ctx0" brushRef="#br0" timeOffset="53298.4869">5723 10439 1072 0,'2'5'347'0,"26"5"-334"16,24 2-12-16,52-2 22 16,31-1 42-16,53-6 17 15,28-3 0-15,33 0 24 16,25-3-32-16,2-1-25 16,-12-2-5-16,-31-7-23 0,-40 5 6 15,-60-1-69-15,-30 2-83 16</inkml:trace>
  <inkml:trace contextRef="#ctx0" brushRef="#br0" timeOffset="53747.5433">6362 9670 1043 0,'0'3'431'16,"1"12"-232"-16,-1 10-64 15,5 34-57-15,0 13-1 16,2 14-27-16,-3 0-12 16,3-10-16-16,-4-10-3 15,4-20-14-15,-1-4-64 16</inkml:trace>
  <inkml:trace contextRef="#ctx0" brushRef="#br0" timeOffset="54262.2036">6801 9939 675 0,'5'-4'362'0,"5"-5"-80"0,-4-2-51 16,3 0-75-16,-5 0-17 16,-4-7-25-16,-3 6-13 15,-7-2-32-15,-4 0-22 16,-9 11-45-16,-2 3-14 15,-7 9-13-15,0 7-2 16,5 7 4-16,3 4 4 16,13-1 2-16,9-1 1 15,3-3 4-15,15-4 1 16,9-7 6-16,5-7 2 0,13-7 5 16,-7-4 5-16,-5-6 3 15,-2-2 1-15,-14-2 0 16,-4 4-2-16,-10 5-10 15,2 5-12-15,-3 10 16 16,-3 6 0-16,1 6 12 16,-3 7 11-16,1 3-20 15,1-3 1-15,6 3-3 16,-2-5 53-16,8-4-168 16</inkml:trace>
  <inkml:trace contextRef="#ctx0" brushRef="#br0" timeOffset="54583.7342">6974 10187 744 0,'3'-5'375'0,"10"-3"-124"16,-2-6-52-16,4 2-64 16,-4-5-14-16,-3 0-7 15,1 4-3-15,-4 4-9 16,-2 3-11-16,-3 9-30 16,-1 4-10-16,-2 10-34 15,-2 6-4-15,2 4-4 16,-1 3-3-16,4-3 2 15,0-3-1-15,4-5-25 16,2-6-57-16</inkml:trace>
  <inkml:trace contextRef="#ctx0" brushRef="#br0" timeOffset="54961.8713">7326 9623 1011 0,'1'0'450'0,"-1"3"-228"16,0 9-70-16,0 18-104 15,-2 10-8-15,0 27-12 16,0 10-8-16,-1 10-4 16,1-5-4-16,2-14 0 15,0-11 1-15,0-16 5 16,3-4 0-16,-3-15 0 15,-1-5 2-15,1-10 5 16,-3-5-33-16</inkml:trace>
  <inkml:trace contextRef="#ctx0" brushRef="#br0" timeOffset="55908.1517">6418 10834 569 0,'-3'11'347'0,"-11"19"-22"16,-4 6-38-16,-15 8-104 15,-1-2-44-15,-2-5-67 16,-1-3-37-16,8-14-7 16,2-7-1-16,4-13-24 15,3-10-8-15,7-13-15 16,3-3-7-16,8-4 13 15,4 3 11-15,7 0 32 16,4 5 17-16,2 12 9 16,4 4-2-16,7 16-18 15,-1 10-11-15,7 11 0 16,-2 3-1-16,-3 0-9 16,-5-4 0-16,0-8-88 15,-3-2-35-15</inkml:trace>
  <inkml:trace contextRef="#ctx0" brushRef="#br0" timeOffset="56206.7715">6494 10650 756 0,'12'-7'420'0,"3"-4"-90"0,17 6-133 16,4 4-31-16,1 7-64 16,-4 2-28-16,-18 8-22 15,-11 6-2-15,-22 7-5 16,-9 4 0-16,-4 5-18 16,1-1-11-16,15-6-15 15,11-8-5-15,18-11-6 16,13-8-2-16,15-7 12 15,4-4-30-15,3 1-104 16,-2 4-98-16</inkml:trace>
  <inkml:trace contextRef="#ctx0" brushRef="#br0" timeOffset="56414.4154">6935 10838 910 0,'0'4'464'0,"1"2"-113"16,-1 16-170-16,2 8-22 16,3 11-46-16,-4 3-25 15,0 0-52-15,3-3-10 16,-1-9-13-16,-2-4-21 0,5-10-114 16,-4-6-115-16</inkml:trace>
  <inkml:trace contextRef="#ctx0" brushRef="#br0" timeOffset="56550.9697">6823 11013 1079 0,'5'-2'463'0,"8"-1"-250"16,4-1-72-16,19 4-78 16,3 1-21-16,8 2-24 15,2 2-9-15,1-3-258 16</inkml:trace>
  <inkml:trace contextRef="#ctx0" brushRef="#br0" timeOffset="56972.0656">7265 10928 1023 0,'0'3'444'15,"0"2"-220"-15,2 5-59 16,0 4-74-16,3 0-1 16,5 7-27-16,-2-4-12 15,6-2-19-15,3-1-8 16,3-14 1-16,0-3 3 0,0-10 4 16,-1-4-1-16,-9-3-6 15,4-1-6-15,-11 2-9 16,2 5-5-16,-4 11-21 15,-1 5-6-15,1 20-6 16,-2-1-1-16,1 13 11 16,-3 4 5-16,3 3 4 15,2 9-1-15,5 5 5 16,-2 2 10-16,-5 0 23 16,-10-3 23-16,-6-5 27 15,-6-3-1-15,-7-15-4 16,1-5-13-16,-7-16-11 15,5-6-4-15,5-16-36 16,4-6-42-16,16-18-98 16,5-11-58-16</inkml:trace>
  <inkml:trace contextRef="#ctx0" brushRef="#br0" timeOffset="57330.8754">7608 10680 990 0,'1'-3'457'0,"5"-10"-185"15,4 6-52-15,9 3-86 16,3 1-33-16,4 8-58 15,0 4-17-15,-7 6-15 16,-4 2-4-16,-4 8-5 16,-11-1 0-16,-2 3 7 15,-1-1 0-15,0-8 4 16,4-4 0-16,10-10-5 16,4-4 0-16,6-6-3 15,3-2-2-15,3-3-3 16,1 1 0-16,6 1-21 15,-3 2-27-15,-4 3-111 16,-10 3-79-16</inkml:trace>
  <inkml:trace contextRef="#ctx0" brushRef="#br0" timeOffset="66717.2957">8611 10371 737 0,'-5'-16'455'0,"-6"-12"-20"15,-9 10-182-15,-4 6-41 16,-10 14-79-16,-2 7-41 16,-1 17-69-16,2 8-11 15,16 8-17-15,11 7-4 16,17-7-2-16,9-7-3 15,22-10 4-15,5-8 10 16,12-11-67-16,2 1-60 16</inkml:trace>
  <inkml:trace contextRef="#ctx0" brushRef="#br0" timeOffset="66985.2236">8874 10410 834 0,'-14'-13'446'16,"-3"-13"-134"-16,-5 7-147 16,0 6-51-16,-1 13-81 15,-2 13-23-15,7 14-21 16,3 4-8-16,16 4-1 16,8-2 4-16,14-8 5 15,5-6 6-15,9-10 8 16,-4-9 6-16,-7-12 11 15,-5-4 4-15,-11-9 4 16,1 1 7-16,-11 7 17 0,0 1-2 16,-3 11-17-16,-2 3-26 15</inkml:trace>
  <inkml:trace contextRef="#ctx0" brushRef="#br0" timeOffset="67306.7916">9113 10312 1062 0,'-3'-2'539'0,"1"0"-180"16,5 3-146-16,-3-1-143 16,10 8-40-16,50 50-22 15,-29-25-2-15,-20 3 4 16,-5 1 3-16,-17-5 6 16,-9-4 2-16,-3-13 8 15,-5-6 3-15,-1-11-42 16,4-5-66-16,9-5-257 0</inkml:trace>
  <inkml:trace contextRef="#ctx0" brushRef="#br0" timeOffset="67704.2689">9372 10504 1227 0,'-1'10'487'0,"-6"11"-326"16,8 2-52-16,6 2-63 16,7-3-18-16,10-7-20 15,3-3 1-15,5-9 8 16,-1-7 8-16,0-15 10 15,-1-5 5-15,0-13 11 16,-6-9 0-16,-6-9-2 16,-8-10 0-16,-17-6-36 15,-13-1-7-15,-20 2-6 16,-7 10 4-16,-6 17 24 16,3 17-5-16,3 26-17 15,3 11-20-15,16 19-18 16,12 5 0-16,29 9 9 15,17 0 9-15,26-2-57 0,11-6-10 16</inkml:trace>
  <inkml:trace contextRef="#ctx0" brushRef="#br0" timeOffset="68893.7521">10146 10272 930 0,'0'0'418'0,"4"9"-177"15,2 7-85-15,5 20-87 16,3 11-16-16,-2 9-33 16,-1-2-3-16,-1-6 2 15,-6-6-2-15,1-10 4 16,-3-4-54-16</inkml:trace>
  <inkml:trace contextRef="#ctx0" brushRef="#br0" timeOffset="69055.0843">9954 10491 1227 0,'8'-5'498'0,"21"-4"-293"0,16-2-40 16,30 2-37-16,7 2-26 15,2 5-51-15,-8 2-8 16,-17 4 19-16</inkml:trace>
  <inkml:trace contextRef="#ctx0" brushRef="#br0" timeOffset="69868.9934">10995 10543 639 0,'-11'3'296'0,"-5"1"-143"0,17 2-8 16,47-2-21-16,26-3-3 16,57-1 5-16,31-3-9 15,45 2-15-15,28 0-12 16,36 2-10-16,4 1-29 15,7 4-26-15,-18 2-6 0,-42-6-8 16,-17 4-1-16,-54-5-2 16,-21-2 27-16,-39 0-122 15,-21-3-113-15</inkml:trace>
  <inkml:trace contextRef="#ctx0" brushRef="#br0" timeOffset="70366.2144">11711 9675 972 0,'-1'0'389'0,"2"10"-220"16,4 10-62-16,5 26-52 15,-3 17 13-15,0 20-20 16,-2 7-2-16,-5-6-9 16,4-9-6-16,-1-16-7 15,1-12-35-15,7-18-376 16</inkml:trace>
  <inkml:trace contextRef="#ctx0" brushRef="#br0" timeOffset="70846.6954">12164 10021 1014 0,'1'-7'453'0,"2"-10"-202"15,4 0-44-15,-3-1-61 16,-5-4-22-16,0 1-43 16,-11-3-19-16,-4 7-32 15,-3 2-18-15,-11 11-29 16,-1 5-7-16,-1 11-4 16,6 8 1-16,6 4 2 15,12 2 2-15,13-3 7 16,6-3 3-16,15-10 8 15,3 4 0-15,5-9 3 16,5-4 1-16,-6-2-1 16,-6-11-3-16,-6 2 0 15,-8-3 0-15,-6 2 3 16,-2 5 2-16,-3 6-9 16,-2 5 0-16,0 7 3 15,-6 6 6-15,2 2 13 0,3 4 3 16,0 4-3-16,2-1-4 15,0-1-3-15,-1-3 0 16,0-4 9-16,4-2-55 16,-1-5-208-16</inkml:trace>
  <inkml:trace contextRef="#ctx0" brushRef="#br0" timeOffset="71027.4337">12369 10114 687 0,'3'-3'435'0,"3"0"-43"16,-4 3-160-16,-3 0-118 16,0 8-50-16,-5 22-17 15,-7 36-14-15,6-23-17 16,3-3-5-16,4-4-36 16,3-4-61-16</inkml:trace>
  <inkml:trace contextRef="#ctx0" brushRef="#br0" timeOffset="71247.85">12636 9734 1097 0,'3'-8'528'15,"2"-5"-199"-15,-3 6-101 16,-1 14-136-16,-2 10-37 15,-2 27-48-15,3 14 1 16,1 22 3-16,3 1 1 16,1-5 1-16,2-8-2 15,1-19-69-15,1-6-78 0</inkml:trace>
  <inkml:trace contextRef="#ctx0" brushRef="#br0" timeOffset="71824.8519">11627 11032 606 0,'0'9'373'16,"0"9"-21"-16,-14 7-90 16,-9-2-20-16,-14 1-79 15,-7-1-65-15,-5-8-42 16,0-5-13-16,4-12-11 15,9-7-2-15,8-6-16 16,4-4-8-16,14 1-13 16,5 0-10-16,7-1-9 15,12 2-3-15,7 9 14 16,5 3 10-16,10 14 19 16,-2 7 6-16,3 6-1 15,-1 6-3-15,-6 4-7 16,-1 3-1-16,-7-3-62 15,-4-4-90-15</inkml:trace>
  <inkml:trace contextRef="#ctx0" brushRef="#br0" timeOffset="72099.9241">11723 10794 1130 0,'5'-4'482'16,"8"-9"-245"-16,2 5-96 16,8 3-79-16,1 3-15 15,-2 3-34-15,-1 5-5 0,-16 8 1 16,-8 3 2-16,-14 13 1 16,-9 0 2-16,0 2-6 15,4-2-2-15,10-8-6 16,12-2-2-16,13-6-2 15,7-3 1-15,12 0 2 16,4 0 0-16,3-3-35 16,-2 5-52-16</inkml:trace>
  <inkml:trace contextRef="#ctx0" brushRef="#br0" timeOffset="72299.2151">12125 10920 1154 0,'2'5'509'0,"2"10"-245"0,0 5-64 16,1 10-80-16,-2 4-19 15,-3 1-40-15,0 1-17 16,-4-4-21-16,2-4-7 16,4-6-15-16,1-3-33 15,2-11-150-15,2-3-244 16</inkml:trace>
  <inkml:trace contextRef="#ctx0" brushRef="#br0" timeOffset="72454.9707">11962 11102 986 0,'4'-1'459'0,"10"0"-175"15,11-4-123-15,16 5-89 16,6 0-27-16,1 4-36 15,1 6-7-15,-12 2-121 16</inkml:trace>
  <inkml:trace contextRef="#ctx0" brushRef="#br0" timeOffset="72985.8464">12495 11000 341 0,'-2'-3'213'16,"1"2"17"-16,1 2 10 15,-1-1-5-15,-1 0-18 16,1 0-38-16,-3 14-25 0,-7 28-40 16,12-31-23-16,5 4-43 15,3 0-6-15,6-1-4 16,1-1-1-16,8-12 11 16,0-6 0-16,1-8-2 15,0-5 11-15,0 0 0 16,-7-6 3-16,-5 3-8 15,-3 4-18-15,-6 7-25 16,4 11-13-16,-4 13-12 16,1 7-2-16,0 15 7 15,-3 7 4-15,1 14 1 16,-3 4 2-16,-2 4-1 16,-8-2 1-16,-15-9 5 15,0-4 12-15,-16-12 21 16,-3-6 0-16,0-10 5 15,2-9-6-15,11-12-13 0,6-6-1 16,13-10-39-16,8-6-33 16,11-12-101-16,4-5-65 15</inkml:trace>
  <inkml:trace contextRef="#ctx0" brushRef="#br0" timeOffset="73335.4331">12819 10868 1025 0,'0'-6'465'0,"5"-3"-192"16,3 1-71-16,8 1-88 15,7 1-25-15,1 6-52 16,11 0-20-16,-6 7-13 16,-6 2-1-16,-8 3-1 15,-14 6 0-15,-13 6 1 16,-9 1 2-16,0 4 0 16,3-4-1-16,10-6-1 15,9-2-1-15,17-8 2 16,5-3 2-16,10-2 1 0,5-4 0 15,-3 2-3 1,-2-1 10-16,-3-5 51 16</inkml:trace>
  <inkml:trace contextRef="#ctx0" brushRef="#br0" timeOffset="73955.7634">14291 10346 776 0,'-10'-4'405'0,"-12"-3"-94"16,-2 3-56-16,-5 3-71 15,0 1-32-15,0 10-66 16,4 7-29-16,5 14-51 16,8 8-7-16,17 7-3 15,5-4 1-15,19-2 2 16,-1-12 1-16,8-9 13 15,6-3-39-15,-6-18-115 16,8-2-116-16</inkml:trace>
  <inkml:trace contextRef="#ctx0" brushRef="#br0" timeOffset="74335.6065">14608 10439 502 0,'-1'-7'279'16,"-5"-10"-19"-16,-1 0-36 15,-10-1-24-15,-5 1-23 16,-11 4-56-16,-1 9-26 16,-2 8-62-16,3 11-22 15,7 12-32-15,5 2 0 16,19 10 7-16,6-2 7 16,18-5 11-16,5-5 1 15,8-15 2-15,6-2 2 0,0-13 7 16,-1-5 3-16,-7-10 5 15,-8-4-13-15,-7-2 46 16,-3-4 7-16,-6 6 6 16,5 7 9-16,2 6-55 15,2 7-12-15,6 8-14 16,-3 7-2-16,-1 8 1 16,-3 2 0-16,-10-3 2 15,-6-1 1-15,-11 2 9 16,-9-2 4-16,-8 3 3 15,-3-4 1-15,0-10-6 16,4-5-60-16,11-3-524 16</inkml:trace>
  <inkml:trace contextRef="#ctx0" brushRef="#br0" timeOffset="74751.3898">14999 10490 511 0,'0'-2'331'0,"-1"-1"-48"16,-1 13-121-16,-4-4-23 0,1 15-20 16,2 6 9-1,4-3-8-15,9 2-17 0,9-6-43 16,3-7-4-16,8-11-1 15,-1-8 16-15,1-10 8 16,-2-5-1-16,-3-7-9 16,-1-4-15-16,-8-10-15 15,-10-11-5-15,-14-14-7 16,-9-6-6-16,-13-4-10 16,-3 7-7-16,-11 17-17 15,-4 10-7-15,-2 27-9 16,2 10-3-16,12 14 3 15,10 12 3-15,17 7 5 16,13 6 5-16,26 8 8 16,9 2 4-16,19 4 4 15,-1-3 0-15,-1-7 22 0,-3-6-86 16</inkml:trace>
  <inkml:trace contextRef="#ctx0" brushRef="#br0" timeOffset="75621.8636">15186 9526 465 0,'14'4'282'16,"27"19"36"-16,12 18-144 16,22 53-40-16,5 32-8 15,-10 36-15-15,-25 30 14 16,-38 5-19-16,-22-4-6 15,-43 2-29-15,-4-28-31 16,-21-26 16-16,6-19 20 0,7-38 18 16,4-16 4-16,12-33-5 15,-3-16-58-15</inkml:trace>
  <inkml:trace contextRef="#ctx0" brushRef="#br0" timeOffset="77541.8323">3253 12245 909 0,'4'0'380'0,"0"1"-180"15,24 0-124-15,17 0-14 0,19 1-11 16,7-2-16-16,2 3-19 16,-5-1-9-16,-14 1-201 15</inkml:trace>
  <inkml:trace contextRef="#ctx0" brushRef="#br0" timeOffset="77708.9301">3285 12366 1027 0,'7'1'439'0,"20"0"-211"16,18-1-86-16,23 0-36 15,7-3-36-15,7-1-47 16,-5 1-89-16</inkml:trace>
  <inkml:trace contextRef="#ctx0" brushRef="#br0" timeOffset="78310.5304">4473 12374 883 0,'-13'-7'449'0,"-22"-14"-120"16,5-7-62-16,6-11-100 15,10-3-45-15,23 0-84 16,12 4-34-16,15 10-15 0,3 10 0 16,2 18 10-16,2 7 3 15,2 25-2-15,-6 7 0 16,-13 15 3-16,-15 9 5 16,-29 7 2-16,-12 4-1 15,-14-3 0-15,-2-5-1 16,-1-16-8-16,-2-14-10 15,4-24-11-15,1-12-5 16,18-17-4-16,9-4 6 0,18-1-6 16,9 0 13-1,20 9 20-15,9 8 13 0,6 8 26 16,1 12-2-16,-4 11 0 16,-8 0-1-16,-1 4-5 15,0-5-5-15,-5-10-8 16,-4-7 29-16,-6-9 20 15</inkml:trace>
  <inkml:trace contextRef="#ctx0" brushRef="#br0" timeOffset="79151.7444">5260 12708 924 0,'-23'-1'370'0,"-21"-3"-184"0,37 4-169 15,21 0 8-15,56 0 20 16,23 0-2-16,62-1 18 15,32-2 12-15,55-1 13 16,24 0 4-16,33 4-22 16,6 2-23-16,-6-1-30 15,-5 0-3-15,-37-4-2 16,-24-5 1-16,-52-3-1 16,-36 2-16-16,-52 1-152 15</inkml:trace>
  <inkml:trace contextRef="#ctx0" brushRef="#br0" timeOffset="79624.0345">6138 11856 1019 0,'-2'-10'465'0,"-2"-10"-193"15,1 7-41-15,3 18-103 0,0 12-48 16,6 33-82-16,1 16-10 15,0 20 8-15,-1 10 4 16,-3-5 2-16,0-2 3 16,2-21 5-16,1-12-27 15,5-26-137-15,1-13-171 16</inkml:trace>
  <inkml:trace contextRef="#ctx0" brushRef="#br0" timeOffset="80162.4544">6598 12111 588 0,'0'-6'398'15,"0"-4"15"-15,-6-4-169 16,0-1-40-16,-8-5-57 16,-1 1-26-16,-6 3-59 0,-1 5-24 15,-2 10-39-15,-2 2-17 16,2 13-15-16,4 6-4 15,3 7-1-15,8 8 1 16,9-3 9-16,6 0 5 16,14-7 10-16,-3-7 5 15,12-10 8-15,3-8 3 16,1-7 4-16,2-7-2 0,-12-5 2 16,-3-3-1-16,-11 3 3 15,-3 3 0-15,-6 7 23 16,-4 6 1-16,-4 4 0 15,0 6 4-15,1 5-26 16,1 5-2-16,4 8-3 16,3 3-1-16,5 8 2 15,1 3 0-15,0 0 2 16,-4 2 1-16,-1-2-3 16,1-3 0-16,-1-8 16 15,3-9-51-15</inkml:trace>
  <inkml:trace contextRef="#ctx0" brushRef="#br0" timeOffset="80446.8116">6832 12421 747 0,'3'-8'388'15,"6"-11"-102"-15,2 0-39 16,-5-1-60-16,3 3-27 16,-4 3-30-16,-4 8-32 15,1 10-46-15,-2 4-20 16,3 14-32-16,-2 6 2 16,-1 7 0-16,0 2 1 0,1-1 0 15,1-5 0-15,3-11-1 16,3-4-37-16,-6-10-103 15</inkml:trace>
  <inkml:trace contextRef="#ctx0" brushRef="#br0" timeOffset="80696.8642">7131 11949 1155 0,'-2'-10'589'16,"-3"-9"-186"-16,1 9-205 15,3 10-59-15,1 18-93 0,3 13-36 16,2 17-11-16,6 9-2 16,4 15 1-16,-3 0 1 15,-4 4 2-15,-1-2 1 16,-4-17-5-16,-1-4-49 15,1-18 1-15</inkml:trace>
  <inkml:trace contextRef="#ctx0" brushRef="#br0" timeOffset="81381.7164">5757 13327 445 0,'10'-10'283'0,"5"-6"-15"0,5 0-50 15,-5-3-13-15,-5 2-13 16,0-1-6-16,-9 0-34 16,-5 2-17-16,-13 0-27 15,-10 0-22-15,-6 4-41 16,-3 4-22-16,0 8-32 15,3 0-10-15,5 13-16 16,5 2-3-16,15 11-7 16,8 5 5-16,13-2 16 15,7 1 7-15,13-10 15 16,1-4 2-16,2-14 3 16,0-4 2-16,-8-11-13 15,-2-5-2-15,-8-3-2 16,-2-2 0-16,-10 3 14 15,-1 4 4-15,-3 9 2 16,-4 7 0-16,4 12 2 16,-2 3 0-16,1 14-4 15,3 2-1-15,-1 3-5 0,8 3 59 16,4-9-86-16</inkml:trace>
  <inkml:trace contextRef="#ctx0" brushRef="#br0" timeOffset="81690.4804">5934 12866 862 0,'2'-8'383'0,"8"-2"-182"16,7 1-17-16,6 11-56 15,8 6-15-15,1 9-30 16,0 6-14-16,-13 5 4 16,-10 1 2-16,-20 4-4 15,-8 0-5-15,-5-3-17 16,1-2-17-16,14-7-18 16,4-10-5-16,18-4-9 15,9-4-5-15,16-5-17 16,9 4-29-16,4-2-129 0,-3 5-39 15</inkml:trace>
  <inkml:trace contextRef="#ctx0" brushRef="#br0" timeOffset="81898.5909">6500 13027 1154 0,'0'2'499'0,"-3"3"-250"15,3 7-133-15,2 9-48 16,2 10-24-16,4 6-11 0,2 9-17 16,3-1-4-16,-1-3-2 15,0-2-1-15,1-12-17 16,-3-6-48-16,-4-15-167 16</inkml:trace>
  <inkml:trace contextRef="#ctx0" brushRef="#br0" timeOffset="82043.2129">6416 13187 996 0,'4'0'460'0,"4"-2"-156"16,7 4-172-16,18 0-85 16,7 0-11-16,9 4-27 15,8 0 41-15,1-2-155 16</inkml:trace>
  <inkml:trace contextRef="#ctx0" brushRef="#br0" timeOffset="82468.245">7032 13114 822 0,'-3'0'405'0,"-1"-1"-156"15,0 2-85-15,3-1-75 16,1 0-26-16,1 7-14 16,5 12-7-16,16 30-18 15,-6-33-6-15,3-8-3 16,2-5 0-16,6-6 4 16,-2-5 1-16,-2-5 2 15,-2-2 0-15,-6-1-2 16,-2 1-4-16,-7 6-12 15,1 3-12-15,-5 11-11 16,2 13-1-16,3 17 2 16,-1 13 10-16,1 20 5 15,-5 0 0-15,-3 7 22 16,-3-6 29-16,-11-13 29 16,-5-6 13-16,-10-12 18 15,-6-8-17-15,-4-11-13 0,0-9-10 16,3-14-25-16,3-8-11 15,13-12-44-15,5-7-35 16,14-10-126-16,8-1-38 16</inkml:trace>
  <inkml:trace contextRef="#ctx0" brushRef="#br0" timeOffset="82787.6858">7449 13008 1084 0,'1'-7'413'0,"6"-5"-300"16,9 7-30-16,3-3-15 15,8 3 1-15,6 6 2 16,-3 6-21-16,-6 7-22 15,-8 7 22-15,-21-3 45 16,-7 3 10-16,-16 3 6 16,0 0-26-16,6-4-53 15,10-3-13-15,14-8-8 16,11-4 0-16,16-2-3 16,7-3 1-16,12 0-4 15,0 0-15-15,-3 2 403 0</inkml:trace>
  <inkml:trace contextRef="#ctx0" brushRef="#br0" timeOffset="83295.9777">8858 12465 708 0,'-9'-4'411'0,"-12"0"-27"0,-7-3-107 16,-10 5-106-16,1 7-35 16,-1 8-75-16,6 9-23 15,16 10-25-15,9 3-9 16,23 6-3-16,11 1-1 0,15-8 0 16,8-3-1-16,4-10-56 15,-2-7-70-15</inkml:trace>
  <inkml:trace contextRef="#ctx0" brushRef="#br0" timeOffset="83613.7377">9198 12556 933 0,'-13'-13'459'16,"-11"-10"-168"-16,-7 4-118 15,-3 5-33-15,2 7-81 16,5 13-35-16,6 5-29 15,5 9-5-15,10 0 4 16,5-2 2-16,9 1 4 16,4-3 1-16,12-2 4 15,3-4 1-15,10-9 2 0,1-6 0 16,5-4 1 0,1-3-2-16,-3 1-4 0,-2 3 14 15,-11 4 21-15,-5 4 9 16,-11 8 16-16,-9 3-1 15,-8 3 4-15,-5 3 0 16,-8 1-7-16,1 0-16 16,-1-2-20-16,1-7-81 15,7-6-274-15</inkml:trace>
  <inkml:trace contextRef="#ctx0" brushRef="#br0" timeOffset="84015.3677">9612 12531 919 0,'-8'3'422'0,"-10"7"-161"15,5 4-88-15,5 7-55 16,4 4-16-16,11 2-30 15,8-2-20-15,7-4-19 16,4-7-4-16,7-14 0 16,2-6-1-16,-1-16-1 0,-2-7-1 15,-8-10-12-15,-5-5-10 16,-15-19-15 0,-4-11-4-16,-20-19-20 0,-13-9 7 15,-14 12 30-15,-9 8 12 16,-5 28 36-16,2 20-5 15,8 26-30-15,6 16-17 16,17 26-17-16,8 4 2 16,16 17 6-16,13-1 6 0,33 2 1 15,19 4 0-15,28-6 53 16,6-3-73-16,-6-11-21 16</inkml:trace>
  <inkml:trace contextRef="#ctx0" brushRef="#br0" timeOffset="84204.6371">10135 12616 1262 0,'-4'2'584'0,"-11"2"-218"16,1 1 233-16</inkml:trace>
  <inkml:trace contextRef="#ctx0" brushRef="#br0" timeOffset="89063.3337">1709 14095 958 0,'-2'-3'470'0,"-3"1"-186"16,0 8-74-16,4 19-95 15,-2 18-46-15,3 31-38 16,1 17-6-16,-2 12-8 16,1-4-5-16,-5-13-4 0,5-13 0 15,4-13 5-15,4-7-18 16,9-17-117-16,0-5-203 15</inkml:trace>
  <inkml:trace contextRef="#ctx0" brushRef="#br0" timeOffset="89298.9607">1693 14157 1127 0,'4'1'451'0,"17"2"-275"16,14 1-76-16,36 0-38 16,13 0-17-16,15 2-27 15,2-1 6-15,-15 1-136 16</inkml:trace>
  <inkml:trace contextRef="#ctx0" brushRef="#br0" timeOffset="89564.904">1739 14828 1157 0,'7'-3'451'0,"14"-5"-258"16,14 2-62-16,24 5-18 16,6 2-22-16,5 7-63 15,-3 0-12-15,-8-3-92 16,-4-5-104-16</inkml:trace>
  <inkml:trace contextRef="#ctx0" brushRef="#br0" timeOffset="89761.4788">1754 14599 751 0,'-5'-3'467'0,"2"0"-6"16,7 1-254-16,26-3-122 16,20-1-35-16,26-1-21 15,2-1-11-15,9 4-18 0,-6 4-46 16</inkml:trace>
  <inkml:trace contextRef="#ctx0" brushRef="#br0" timeOffset="90178.0247">2300 14711 790 0,'0'0'400'0,"1"2"-77"0,2 6-111 16,5 8-76 0,0 11-6-16,0 10-49 15,-3 5-20-15,-5 3-29 16,-3-6 8-16,-2-14-93 16,-2-12-60-16,-1-13-194 15,-2-9-131-15,-4-15 74 16,1-4 98-16,-1-12 303 15,3-2 154-15,11 4 52 16,8 3-25-16,19 9-55 0,5 6-23 16,12 13-14-16,1 7-6 15,1 13-37-15,-11 7-18 16,-18 5 16-16,-12 3 8 16,-25 4-4-16,-9-1 1 15,-11-7-29-15,0-13-39 16,12-18-627-16</inkml:trace>
  <inkml:trace contextRef="#ctx0" brushRef="#br0" timeOffset="90636.34">2580 14923 1086 0,'-1'4'506'0,"-7"7"-195"16,2 4-114-16,10 4-95 15,1 3-27-15,15-3-45 16,3-3-8-16,5-9-8 15,2-6-1-15,-3-2 5 0,-3-11 2 16,-7-6 6-16,-3-2 2 16,-8 1-3-16,-3 1-3 15,-3 11-10-15,-2 0-11 16,1 9-19-16,-1 9-5 16,4 10-4-16,2 11 5 15,2 15 14-15,1 6 2 16,-2 10 10-16,-7-3 13 0,-10-4 29 15,-10-4 21-15,-12-14 16 16,-3-5-3-16,2-19-13 16,1-13-17-16,8-18-25 15,5-8-25-15,8-13-69 16,5-3-53-16</inkml:trace>
  <inkml:trace contextRef="#ctx0" brushRef="#br0" timeOffset="91177.1171">3175 14655 737 0,'0'-1'415'0,"5"-1"-11"16,13 2-259-16,8-1-42 16,23-2-37-16,11 2-25 15,8-1-20-15,1 2-71 0</inkml:trace>
  <inkml:trace contextRef="#ctx0" brushRef="#br0" timeOffset="91389.3762">3212 14782 820 0,'3'5'424'16,"3"-1"-86"-16,23 1-130 16,13-5-11-16,23-2-33 15,4 0-37-15,2 2-63 16,-8 0 6-16,-14 0-114 16</inkml:trace>
  <inkml:trace contextRef="#ctx0" brushRef="#br0" timeOffset="91894.0165">4170 14255 876 0,'-2'3'416'0,"-4"8"-158"0,3 16-94 15,3 29-91-15,0 14-14 16,4 21-23-16,1 9-3 16,-2-7-12-16,2-3 1 15,0-22-30-15,-2-14-29 16,2-23-75-16,-2-13-56 0,2-17-219 16</inkml:trace>
  <inkml:trace contextRef="#ctx0" brushRef="#br0" timeOffset="92092.8566">4402 14712 652 0,'-6'0'340'0,"-17"2"-85"15,-8 2-70-15,-14 6-62 16,-2 0-22-16,6 4-38 16,9 1-9-16,21 1-22 15,8 2 12-15,21 0 22 16,6 5 0-16,20-2-14 15,6-3-18-15,10-3 3 16,3-4-64-16,-9-9-231 16</inkml:trace>
  <inkml:trace contextRef="#ctx0" brushRef="#br0" timeOffset="92426.2674">4565 14911 1191 0,'2'4'440'15,"4"3"-330"-15,7 1-26 0,13-5-12 16,0-2-11-16,3-4-28 16,0-8-3-16,-6-2-1 15,-2-4 0-15,-10-1 1 16,-5 0-1-16,-14 3-10 15,-10 4-4-15,-12 8-1 16,-4 5 11-16,-2 16 13 16,8 4 0-16,5 14 1 15,5 1-7-15,14 0-7 16,2 2-1-16,14-8-4 16,12-2-5-16,13-8-2 15,12-6 0-15,12-13-8 16,4-4 3-16</inkml:trace>
  <inkml:trace contextRef="#ctx0" brushRef="#br0" timeOffset="93072.2599">5584 13957 785 0,'-18'0'372'16,"-23"12"-131"-16,-11 16-67 0,-17 34-72 15,-7 19-4-15,0 63-8 16,5 32-3-16,39 52-5 16,22 15-16-1,44-14-30-15,32-20-8 0,23-55-4 16,9-23 0-16,14-54 46 15,-1-22-62-15</inkml:trace>
  <inkml:trace contextRef="#ctx0" brushRef="#br0" timeOffset="93712.2371">5766 14886 982 0,'1'-1'388'0,"4"0"-179"16,42-2-222-16,21 0-20 15,55-4 18-15,28-1 15 16,46 0 12-16,33 3 6 16,36 5 32-16,15 1-5 15,16 5-6-15,-7-3-1 16,-28 0-17-16,-28-3-1 0,-54-8 0 15,-25 1 1-15,-53-1-43 16,-18 5-125-16</inkml:trace>
  <inkml:trace contextRef="#ctx0" brushRef="#br0" timeOffset="94086.8859">6784 14067 814 0,'-6'-16'424'0,"-5"-15"-123"16,5 17-79-16,1 8-52 16,2 24-63-16,0 17-31 0,3 32-53 15,0 19 8-15,2 20-9 16,1-1-9-16,3-14-1 15,1-16-22-15,3-27-70 16,2-11-56-16</inkml:trace>
  <inkml:trace contextRef="#ctx0" brushRef="#br0" timeOffset="94512.6684">7210 14349 588 0,'-2'-7'399'0,"-7"-8"59"16,-5 0-167-16,-6 0-111 15,-3 1-42-15,-5 5-76 0,0 3-28 16,0 6-33-16,-1 6-10 15,9 10-17-15,1 2-2 16,13 8-2-16,6 1 5 16,8-3 10-16,11 1 5 15,5-14 7-15,7-5 3 16,5-12-6-16,-1-6-9 16,-2-7-3-16,-2-3-1 0,-10 0 11 15,-6 2 10-15,-9 6 18 16,-6 4 18-16,-5 10 4 15,-5 6 3-15,-2 14-5 16,1 6-17-16,4 15-7 16,4 1-5-16,7 2-9 15,3-2 1-15,3-8-2 16,1-4-34-16,0-7-123 16</inkml:trace>
  <inkml:trace contextRef="#ctx0" brushRef="#br0" timeOffset="95345.7328">7435 14538 782 0,'-2'-5'464'0,"-2"-1"-38"16,-1 6-112-16,1 6-134 15,1 10-62-15,-2 14-91 16,2-1-6-16,2 6-7 16,1-2-59-16</inkml:trace>
  <inkml:trace contextRef="#ctx0" brushRef="#br0" timeOffset="95601.0667">7699 14023 1235 0,'-2'-2'573'16,"-3"2"-271"-16,-2 20-156 15,0 17-41-15,3 31-59 16,3 16-6-16,4 20-12 15,3-3-11-15,3-11-5 16,1-16-12-16,1-28-94 16,2-8-36-16</inkml:trace>
  <inkml:trace contextRef="#ctx0" brushRef="#br0" timeOffset="96484.2297">6446 15256 313 0,'-1'0'115'0,"1"3"-63"15,-2 2 11-15,0-5 53 16,1 0 36-16,-8 22 64 15,-16 33 16-15,-5-22 6 16,-7-5-22-16,-7-1-69 16,-7-9-32-16,6-13-38 15,3-7-14-15,6-19-23 16,7-3-9-16,14-9-36 16,8 2-12-16,13 5-11 15,7 4-8-15,11 13-3 0,8 7 11 16,10 15 10-16,1 10 12 15,6 12 19-15,-5 4 0 16,-6 1 5-16,-8-5-2 16,-12-9-26-16,-1-6-90 15</inkml:trace>
  <inkml:trace contextRef="#ctx0" brushRef="#br0" timeOffset="96783.8359">6489 15062 780 0,'0'-8'351'0,"10"-2"-126"16,7-1-76-16,19 11-35 15,4 4 5-15,0 5-27 16,-3 3-18-16,-11 1-7 15,-8 5-1-15,-15 4 8 16,-8 0 2-16,-11-2-20 16,0 0-12-16,4-11-23 15,7 3-11-15,13-10-11 16,7-2-10-16,15 1-50 16,4-1-20-16,9 6-83 15,-4 1-260-15</inkml:trace>
  <inkml:trace contextRef="#ctx0" brushRef="#br0" timeOffset="96956.8301">6991 15183 1036 0,'-1'-1'500'16,"-5"1"-221"-16,3 6-91 16,1 13-105-16,-2 8-30 15,4 11-10-15,1 5-10 16,3 2-21-16,2-2 0 0,2-3-94 15,0-9-60-15,0-10-156 16</inkml:trace>
  <inkml:trace contextRef="#ctx0" brushRef="#br0" timeOffset="97107.1516">6897 15345 959 0,'0'2'423'0,"7"0"-152"15,5 3-160-15,13 2-59 16,9-1-6-16,11-2-34 16,12 2-8-16,6-4-151 15</inkml:trace>
  <inkml:trace contextRef="#ctx0" brushRef="#br0" timeOffset="97502.8922">7368 15293 964 0,'-3'-5'431'0,"-2"-1"-192"0,3 6-52 16,-3 8-73-16,8 4-31 16,-2 9-53-16,5 2-10 15,7 0-4-15,0 0-2 0,3-12 0 16,0-4 4-16,2-7 8 15,-3-8 1-15,2-6 0 16,-2-4-3-16,-1-3-7 16,-3 6-2-16,-2 5-13 15,1 5-8-15,-2 15-10 16,0 6 0-16,0 23 0 16,0 8 6-16,0 13 4 15,-3 6 5-15,-9-3 10 16,-6-1 5-16,-10-7 9 15,-4-8 3-15,-4-16 14 16,-4-10 9-16,2-17 7 16,2-12 3-16,10-17-85 15,8-8-60-15,6-15-125 16,9 1-145-16</inkml:trace>
  <inkml:trace contextRef="#ctx0" brushRef="#br0" timeOffset="97849.3753">7773 15186 964 0,'-1'-10'453'16,"-1"-5"-172"-16,7 3-162 15,9 2-18-15,7 4-9 16,4 2 4-16,2 6-21 16,-5 4-12-16,-5 8-16 15,-4-1-3-15,-12 4 21 16,-5 6-2-16,-10 2-10 16,-5 2-6-16,2 1-28 15,2-4-8-15,8-6-6 16,7-2-2-16,15-6-2 15,5-2 1-15,14-6 0 16,5 1-11-16,3-3-59 16,0-1 440-16</inkml:trace>
  <inkml:trace contextRef="#ctx0" brushRef="#br0" timeOffset="98419.7261">9247 14681 753 0,'-10'-4'425'0,"-14"0"-63"0,-7 4-120 15,-10 9-117-15,2 5-37 16,7 4-51-16,9 2-26 15,18-3-28-15,9 7-6 16,22 7-2-16,8 3 7 16,7 3 16-16,1-5 5 15,-17-13 9-15,-6 1 3 16,-21-6 14-16,-9-1 6 16,-16-4-1-16,-7-3-2 0,-1-6-33 15,2-3-49-15,14-1-187 16</inkml:trace>
  <inkml:trace contextRef="#ctx0" brushRef="#br0" timeOffset="98588.6124">9366 14760 636 0,'4'-4'436'0,"5"-2"53"15,-3 5-208-15,-1 9-116 16,-1 11-46-16,-4 12-54 15,0 9-25-15,-7 7-25 16,4-4-8-16,0-7-145 16</inkml:trace>
  <inkml:trace contextRef="#ctx0" brushRef="#br0" timeOffset="98733.6346">9332 14537 1144 0,'0'-9'506'16,"-3"-9"-264"-16,2 11-124 0,2 7-130 16,3 7-87-16</inkml:trace>
  <inkml:trace contextRef="#ctx0" brushRef="#br0" timeOffset="98992.4337">9483 14736 1113 0,'9'11'473'0,"7"17"-266"16,-1 3-66-16,-7 5-46 16,-4-3-13-16,-9 0-17 15,-2-3-4-15,0-11-21 16,1 0-12-16,6-16-4 16,4-6 2-16,7-11-5 15,7-7-2-15,6-3-9 16,4-1-7-16,4 2-2 15,-3 3-3-15,-2 12-6 16,-3 8-3-16,-9 14 3 16,-1 6 3-16,-13 10 4 0,2 3 26 15,-3-3-76-15</inkml:trace>
  <inkml:trace contextRef="#ctx0" brushRef="#br0" timeOffset="99360.5593">9923 14817 1085 0,'-6'8'423'0,"-5"9"-256"16,0 8-66-16,8 10-3 16,5 0-14-16,9-3-33 15,6-3-11-15,12-12-5 16,1-9 4-16,7-15 8 15,0-12 0-15,-3-16-3 16,0-7-3-16,-8-9-5 16,-8-4-1-16,-15-8-2 15,-10-7-6-15,-22-12-7 16,-9-7 6-16,-10-3 0 16,-5 10-8-16,2 28-11 15,5 23-7-15,9 32-6 16,11 15 3-16,15 22 0 15,2 6-3-15,20 10-4 0,10 0 3 16,27-5 6-16,16-7 1 16,10-8-45-16,-2-7-134 15</inkml:trace>
  <inkml:trace contextRef="#ctx0" brushRef="#br0" timeOffset="100166.7719">10501 14880 744 0,'0'0'355'0,"0"0"-123"0,4 2-84 16,-4-2-37-16,23 4-4 15,59 7 18-15,-23-7-10 16,0-2-17-16,-4-2-20 16,-11-3-40-16,-6-2-7 15,-14-2 26-15,-7 1 13 16,-12 1 5-16,-5-1-4 16,-2 5-46-16,-1 2-22 15,2-1-46-15</inkml:trace>
  <inkml:trace contextRef="#ctx0" brushRef="#br0" timeOffset="101040.0814">11368 14919 464 0,'-7'1'173'0,"-6"2"-38"16,10-3-16-16,20-1-1 15,19-3 8-15,37-4-39 16,21 2 40-16,39 1 66 15,24-2 2-15,31 1-44 16,21-2-40-16,23 1-62 16,7 2-3-16,17 3 51 15,-4-3 0-15,-16 2-4 16,-10-1-11-16,-34 2-67 16,-14 2-3-16,-21 2-30 15,-18 3-58-15</inkml:trace>
  <inkml:trace contextRef="#ctx0" brushRef="#br0" timeOffset="101561.1702">12227 14019 910 0,'2'-10'433'0,"-2"-7"-130"16,0 7-61-16,-1 20-86 0,1 12-41 15,-1 26-88-15,1 13-1 16,1 23-2-16,1 13-1 16,-1-2-4-16,0-6-1 15,-1-22-3-15,0-15 1 16,0-23-45-16,0-7-66 15</inkml:trace>
  <inkml:trace contextRef="#ctx0" brushRef="#br0" timeOffset="102047.1484">12749 14354 828 0,'-1'-7'397'0,"2"-5"-138"15,-4-4-27-15,2-5-40 16,-1-2-14-16,-8 1-46 15,-3 3-23-15,-6 7-57 16,-1 5-32-16,-2 9-29 16,-2 5-11-16,4 9-3 0,0 2 1 15,10 3 3-15,5 4 4 16,9-2 5-16,9-1 3 16,8-6 7-16,4-6 0 15,4-10 6-15,-4-4 1 16,0-10-5-16,-5 1-2 15,-5 3 0-15,-1 0-3 16,-10 5-3-16,0 3-1 16,-8 11 9-16,-3 7 4 0,-1 15 15 15,3 5 3-15,1 5-8 16,4-1-4-16,5-6-7 16,-4-6 1-16,2-10-11 15,2-1-53-15,1-9 33 16</inkml:trace>
  <inkml:trace contextRef="#ctx0" brushRef="#br0" timeOffset="102270.1467">12936 14449 1169 0,'0'-2'586'15,"0"-2"-247"-15,-3 12-153 16,-1 7-56-16,-2 12-88 0,0 7-5 16,-2 1-16-16,3 1-4 15,4-9-5-15,1-2-18 16,5-12-81-16,3 0-34 16</inkml:trace>
  <inkml:trace contextRef="#ctx0" brushRef="#br0" timeOffset="102511.3361">13211 14073 1211 0,'-7'-2'546'0,"-2"1"-261"16,1 6-79-16,0 22-81 15,4 10-30-15,-3 22-26 16,7 13-14-16,2 16-17 16,2-1-10-16,5-10-12 15,-4-14-2-15,3-18-7 16,-1-12-25-16,-2-12-77 16</inkml:trace>
  <inkml:trace contextRef="#ctx0" brushRef="#br0" timeOffset="103199.4713">12163 15310 979 0,'5'6'406'16,"-4"13"-231"-16,-1 8-15 16,-7 13-25-16,-10 9-16 15,-11-4-33-15,-10-3-21 0,-8-8-28 16,-5-13-2-16,4-10-24 15,0-10-11-15,6-13-13 16,9-8-8-16,11-9 6 16,11-1 7-16,10-2 9 15,3 2 5-15,13 7 33 16,5 3 10-16,10 14-2 16,3 6 0-16,1 18-25 15,3 6-6-15,-3 6-6 16,-1 5-1-16,-6-8 26 15,-2 0-46-15,-7-8-3 16</inkml:trace>
  <inkml:trace contextRef="#ctx0" brushRef="#br0" timeOffset="103480.8225">12293 15145 1141 0,'6'-9'455'0,"10"-8"-270"0,6 4-39 15,10 7-47-15,2 9-25 16,-4 9-54-16,-5 7-10 16,-13 4 6-16,-10 3 4 15,-10 4 1-15,-7 0-1 0,-2 0-3 16,3 0-3-16,10-11-8 15,7-4-1-15,12-10-2 16,8-2-1-16,11-6-6 16,3 1 25-1,1 1-289-15</inkml:trace>
  <inkml:trace contextRef="#ctx0" brushRef="#br0" timeOffset="103659.0297">12711 15250 872 0,'-3'-1'498'0,"1"3"-74"16,1 10-169-16,-3 15-147 16,3 12-36-16,-4 11-30 15,-2 3-13-15,5-2-9 16,2-4-1-16,2-13-1 0,5-8-32 16,2-11-88-16,0-7-54 15</inkml:trace>
  <inkml:trace contextRef="#ctx0" brushRef="#br0" timeOffset="103829.9817">12579 15511 1162 0,'4'0'469'0,"4"-3"-272"16,10 3-61-16,10-5-38 15,8 0-29-15,10 3-51 16,1-1-6-16,3 5-57 15,-3 4-117-15</inkml:trace>
  <inkml:trace contextRef="#ctx0" brushRef="#br0" timeOffset="104196.203">13034 15424 874 0,'0'-6'439'0,"0"-6"-107"15,1 4-77-15,3 8-80 16,3 3-32-16,5 6-68 16,2 8-25-16,4-1-20 15,3 1-10-15,-2-7-7 0,2-5 3 16,0-9 7-16,-8-6 1 16,0-6 1-16,2-4-3 15,-3-3-6-15,-2 1-3 16,-2 9-8-16,-1 3-8 15,-6 12-14-15,4 11-4 16,-3 17 0-16,-1 8 7 16,-1 18 5-16,0 0 2 15,-4 9 2-15,-3-2 1 0,-5-3 7 16,-4-2 4-16,-7-17 14 16,-4-6 9-16,-8-21 13 15,-1-13 0-15,5-12-34 16,7-9-29-16,12-16-160 15,9-7 541-15</inkml:trace>
  <inkml:trace contextRef="#ctx0" brushRef="#br0" timeOffset="104545.0019">13458 15214 1038 0,'-1'-3'535'0,"1"-4"-181"16,10 0-139-16,5-1-48 15,9 0-82-15,2 2-26 16,0 5-36-16,-2 1-8 15,-8 4-8-15,-2 1-4 16,-11 6 7-16,-8 1 1 16,-10 10 2-16,-3 4 3 15,-3-1-7-15,7 4-2 16,14-4-1-16,8-3 1 16,15-6 0-16,4-3 1 15,-1-7-3-15,5-5-4 0,-3-7 374 16</inkml:trace>
  <inkml:trace contextRef="#ctx0" brushRef="#br0" timeOffset="105100.2071">14795 14666 787 0,'2'-6'400'0,"-2"-7"-100"15,-8 3-33-15,-11 1-52 16,-9 2-34-16,-5 6-78 16,-3 2-27-16,4 7-58 15,7 3-18-15,16 9-23 16,7 1-5-16,15 6-2 16,5 3 3-16,10 4 14 15,2-1 6-15,-5 1 10 16,-5-7 5-16,-20-4 16 15,-10-4 4-15,-13-10 3 16,-4-2 0-16,4-12-28 16,4-4-40-16,12-11-185 0</inkml:trace>
  <inkml:trace contextRef="#ctx0" brushRef="#br0" timeOffset="105267.2907">14916 14645 993 0,'1'-1'476'0,"2"2"-177"16,0 5-110-16,-3-6-90 16,2 13-23-16,8 50-27 15,-7-25-14-15,-3 4-8 16,-2 0-52-16,-4-6-70 16</inkml:trace>
  <inkml:trace contextRef="#ctx0" brushRef="#br0" timeOffset="105421.2531">14888 14445 1111 0,'2'-11'495'0,"1"-10"-248"16,1 6-121-16,1 11-106 15,3 4-38-15,3 8-194 16</inkml:trace>
  <inkml:trace contextRef="#ctx0" brushRef="#br0" timeOffset="105679.4826">15042 14678 788 0,'8'19'481'0,"-2"12"-51"16,-2-2-167-16,-1-2-41 16,-3-7-77-16,3-3-33 15,-2-6-43-15,3-7-15 16,-3-5-19-16,3-7-7 15,11-9-8-15,-2-5-2 16,8-5-13-16,-2 4-3 0,1 4-2 16,0 1-5-16,0 14-5 15,0 4-1-15,-7 14-1 16,-3 9 6-16,-10 9 6 16,-2 6 3-16,-1 0 5 15,1-2 4-15,2-11-49 16,9-6 400-16</inkml:trace>
  <inkml:trace contextRef="#ctx0" brushRef="#br0" timeOffset="106415.8959">15604 14621 1094 0,'-7'0'479'0,"-7"0"-250"0,-1 10-79 15,2 15-73-15,2 4-28 16,11 14-23-16,4 3 0 16,12 1-2-16,4-5-4 15,4-16 2-15,1-14 6 16,10-24 9-16,3-11 2 16,0-15 4-16,-2-7-3 15,-17-4-4-15,-12-4-3 16,-18-8-11-16,-15-12-5 0,-13-15-7 15,-1 0-4-15,1 14-10 16,4 17-2-16,3 39 1 16,3 15-1-16,7 22 2 15,5 11-2-15,21 21 1 16,7 2 4-16,21 7 5 16,12-3 2-16,17-12 0 15,9-2 21-15,9-15 377 16</inkml:trace>
  <inkml:trace contextRef="#ctx0" brushRef="#br0" timeOffset="107078.383">16071 14036 713 0,'22'15'361'0,"20"13"-131"0,12 33-21 15,-1 23-5-15,-6 45-40 16,-12 12-19-16,-31 16-45 16,-12-2-19-16,-26-20 1 15,-7-13-7-15,-4-32-12 16,3-15-6-16,8-25-19 15,8-13-5-15,5-22-52 16</inkml:trace>
  <inkml:trace contextRef="#ctx0" brushRef="#br0" timeOffset="107790.8218">16734 14709 928 0,'1'-1'422'0,"3"-1"-176"16,19-3-98-16,7 0-10 0,28-2-32 15,13 2-28-15,7 4-39 16,7 1-12-16,-12 1-86 16,-12 5-62-16,-18 0-236 15</inkml:trace>
  <inkml:trace contextRef="#ctx0" brushRef="#br0" timeOffset="107980.043">16814 14847 784 0,'0'2'416'15,"-3"-1"-53"-15,18 0-161 16,11 0-14-16,26-4-11 15,6-3-34-15,14-2-67 16,6-2-26-16,-3 3-79 16,3 1-84-16</inkml:trace>
  <inkml:trace contextRef="#ctx0" brushRef="#br0" timeOffset="108403.8759">18013 14550 929 0,'-9'-15'481'0,"-19"-15"-121"16,-4 7-124-16,-10 18-126 16,-6 5-44-16,-3 26-64 15,3 9-12-15,9 17-16 16,11 9 4-16,20 9 10 16,9 10 6-16,19 0 30 15,9-6 15-15,25-20 18 16,13-13 3-16,14-35-6 15,6-9 11-15,-11-30 17 0,-8-17 4 16,-19-17 2-16,-13-8-15 16,-35 1-35-16,-18 8-9 15,-29 10-19-15,-9 10-10 16,-3 13 4-16,2 3-45 16,13 18-147-16,2 10-64 15</inkml:trace>
  <inkml:trace contextRef="#ctx0" brushRef="#br0" timeOffset="108590.7743">18121 14611 845 0,'-16'4'465'15,"-8"3"-114"-15,-19 18-160 16,-8 7-56-16,-13 26-40 15,-4 7-20-15,8 8-28 16,8-1 18-16,31-17-140 16</inkml:trace>
  <inkml:trace contextRef="#ctx0" brushRef="#br0" timeOffset="108777.8877">18590 14942 1778 0,'6'5'628'0</inkml:trace>
  <inkml:trace contextRef="#ctx0" brushRef="#br0" timeOffset="136511.3332">1811 16402 536 0,'4'-8'382'16,"2"-3"35"-16,-2 14-149 15,-4 35-87-15,-3 16-31 16,-13 38-26-16,-2 13-41 16,0 16-55-16,-5-7-11 15,7-15-7-15,4-13 19 16,10-36-104-16,10-10-85 0</inkml:trace>
  <inkml:trace contextRef="#ctx0" brushRef="#br0" timeOffset="136780.2214">1730 16473 854 0,'-2'-7'409'0,"4"-4"-163"15,8 1-73-15,13 1-93 16,8 3-32-16,22-5-39 16,9 0-2-16,7-1-3 15,-5-1 2-15,-10 8 3 16,-10 3 1-16,-15 8-4 15,-4 9-4-15,-18 13 15 16,-7 4 17-16,-7 15 27 16,-7 5 9-16,-2 13-8 0,6 5-17 15,-2 7-20-15,8 0-4 16,7-7-8-16,1-4-1 16,11-17-44-16,-2-3-64 15</inkml:trace>
  <inkml:trace contextRef="#ctx0" brushRef="#br0" timeOffset="137078.9597">2586 16843 863 0,'0'8'440'0,"0"18"-123"15,-6 5-69-15,-9 13-78 16,-3 3-37-16,-7-2-50 15,-1-2-28-15,1-15-23 16,2-9-11-16,0-18-23 16,2-9-13-16,10-13-16 15,2-5 3-15,11-7 8 16,5 8-1-16,9 4 18 16,6 9 5-16,6 17 11 15,2 4 8-15,-1 10-12 16,-3 4-3-16,-6 5 3 15,1 3 4-15,-6-5-95 16,6 1-104-16</inkml:trace>
  <inkml:trace contextRef="#ctx0" brushRef="#br0" timeOffset="137366.7626">2774 17021 1305 0,'5'2'558'16,"7"7"-325"-16,6-4-64 15,9 4-73-15,5-4-41 16,3-5-27-16,0 0-4 16,-10-10 4-16,-4-2 4 0,-13-6 4 15,-3-5 0-15,-11-2-6 16,-6 3-8-16,-11 3-14 16,-4 4-9-16,-5 13-16 15,4 5-5-15,3 17-10 16,5 8 2-16,7 14 10 15,4 3 8-15,9 17 10 16,6 4 2-16,12 2 0 16,7 3 0-16,5-10 45 15,3-4-92-15</inkml:trace>
  <inkml:trace contextRef="#ctx0" brushRef="#br0" timeOffset="137770.1203">3413 16931 719 0,'0'3'458'0,"-2"2"13"0,-9 15-223 15,-5 2-36-15,-12 12-62 16,-4 5-38-16,-4-4-55 16,2-3-16-16,5-19-41 15,5-13-12-15,5-17-17 16,5-6-10-16,6-7 18 15,4 1 8-15,6 6 18 16,4 4 7-16,9 9 7 16,6 9 7-16,7 12-4 15,2 9-1-15,4 14 0 16,-1 9-2-16,-2 1-27 16,4 0 409-16</inkml:trace>
  <inkml:trace contextRef="#ctx0" brushRef="#br0" timeOffset="138442.0726">3623 16945 706 0,'2'-5'340'15,"1"-3"-123"-15,15 4-110 16,6 0-15-16,12 4-26 15,5 2-12-15,2-3-11 16,-4-1-4-16,-10 0-9 16,-6-3 0-16,-17 3 7 15,-7-1-4-15,-18 1-9 16,-10 2-6-16,-5 5-15 16,-3 3-1-16,4 3-9 15,6 9-5-15,10 5-10 0,8 3 0 16,13 5 10-16,9-3 4 15,7-5 10-15,6-6 4 16,7-11 4-16,3-8 3 16,2-7 5-16,-3-5 5 15,-8-7 2-15,-6-4 1 16,-7-5-4-16,2 3-6 16,-7 4-11-16,5 9-5 15,-4 13 3-15,-5 3 8 16,2 16 10-16,-6 1 4 15,-3 0-5-15,-1-1-4 0,2-7-5 16,1-6 2-16,5-7 6 16,2-6 0-16,2-11-1 15,1-2-7-15,4-4 21 16,0 6 7-16,1 4 7 16,2 6 4-16,-2 10-28 15,-1 1-7-15,-5 13-8 16,-3 3 2-16,1 9-55 15,2 3 54-15</inkml:trace>
  <inkml:trace contextRef="#ctx0" brushRef="#br0" timeOffset="138742.9444">4312 17026 1240 0,'1'5'564'0,"4"2"-240"0,3 4-120 16,9-1-99-16,10-1-34 15,5-2-44-15,1-6-6 16,-4-3 5-16,-9-7 1 16,-6-6-3-16,-6-4-1 15,-7-3-4-15,-3-1-2 16,-13-1-5-16,-4-1-3 16,-12 3-10-16,-1 5-5 0,-3 14-13 15,5 10-5 1,6 17-8-16,6 10-1 0,8 12 6 15,3 4 3-15,12 18 0 16,4 3 6-16,6 4 10 16,7 8 45-16,3-17-183 15,2-2-142-15</inkml:trace>
  <inkml:trace contextRef="#ctx0" brushRef="#br0" timeOffset="139301.1735">4918 16996 720 0,'-4'-6'413'16,"-18"-3"-30"-16,1 1-138 0,-12-7-84 15,-3 8-41-15,4 2-76 16,3 6-30-16,12 12-42 15,5 3-7-15,12 8 4 16,1 0 4-16,14 2 9 16,1-3 3-16,11-5 7 15,6-5 3-15,2-12 4 16,2-3 3-16,-3-9 4 16,-6-5 1-16,-14-2 4 15,-6-5 1-15,-9 0 1 16,1 3-8-16,0 11 47 15,2 9 2-15,-1 7 2 16,-2 6 11-16,1 3-52 16,2 2-4-16,8 3-8 15,7 1-4-15,3-5 1 0,0-3 1 16,2-7 10 0,-7-7 4-16,0-6 9 0,-2-3 3 15,-5-8-32-15,0-4-55 16,-1-3-286-16</inkml:trace>
  <inkml:trace contextRef="#ctx0" brushRef="#br0" timeOffset="139408.0057">5084 16715 1126 0,'-5'-5'562'0,"-8"-3"-199"16,4 6-136-16,5 9-161 16,2 11-43-16</inkml:trace>
  <inkml:trace contextRef="#ctx0" brushRef="#br0" timeOffset="139737.9044">5291 16750 954 0,'4'7'410'16,"5"16"-160"-16,4 16-65 15,5 28-5-15,-1 11-8 16,-4 20-60-16,-1-1-26 15,-11 4-41-15,2-7-10 16,-3-17 0-16,-5-9-26 0,3-25-64 16,-4-12-72-16,4-20-315 15</inkml:trace>
  <inkml:trace contextRef="#ctx0" brushRef="#br0" timeOffset="139884.2276">5453 17110 1235 0,'10'-4'435'0,"14"0"-371"15,0-2-58-15,13 4-76 16,4 2-176-16</inkml:trace>
  <inkml:trace contextRef="#ctx0" brushRef="#br0" timeOffset="140194.8216">5920 16967 1064 0,'-12'-5'524'0,"-18"-4"-169"0,-5 1-84 15,5 6-133-15,2 2-54 16,9 5-80-16,6 5-28 16,6 2-2-16,7 3-4 15,11 1 3-15,4 2 8 16,6-6-19-16,1-1-23 15,-2-10-33-15,-4-5-9 16,-12-4 16-16,-6-3 25 0,-11 4 37 16,-6 3 21-16,-6 4 43 15,-2 3 19-15,2 8 36 16,3 4-3-16,10 11-16 16,7 1-13-16,10 6-32 15,9-3-9-15,15-3-10 16,5-4-3-16,8-10-15 15,6-4 16-15</inkml:trace>
  <inkml:trace contextRef="#ctx0" brushRef="#br0" timeOffset="140598.7347">6935 17142 671 0,'0'-9'405'0,"-5"-7"-40"16,-6-4-24-16,-4 3-57 16,-5 2-51-16,-8 3-62 15,1 8-38-15,-11 7-67 16,3 5-30-16,5 13-41 16,5 4-8-16,11 5-10 15,8 1 2-15,17-1 3 16,7-2 5-16,15-7 11 15,4-4 2-15,1-8 7 16,4-8 3-16,-12-5-20 16,-7-7-75-16</inkml:trace>
  <inkml:trace contextRef="#ctx0" brushRef="#br0" timeOffset="140718.9006">6886 16932 1392 0,'-8'-4'589'0,"1"-2"-353"0,1 1-99 16,3 4-125-16,11 3-73 16</inkml:trace>
  <inkml:trace contextRef="#ctx0" brushRef="#br0" timeOffset="141168.0527">7002 17064 838 0,'8'2'306'0,"13"9"-236"16,4-2-4-16,12 3 13 16,2 0-15-16,-2-5-22 15,-4 1-11-15,-6-7-8 16,-6-1 3-16,-8-7 4 15,-2-5 2-15,-10 2 0 16,-5 0-7-16,-7 6 46 16,-7 2 18-16,-9 4 5 15,2 9-1-15,-2 6-62 16,5 6-26-16,12 8-18 16,4-2-2-16,14 3 0 15,7-3 2-15,13-7 13 16,4-4 7-16,7-12 14 0,2-5 7 15,-4-11 4-15,-5-9-1 16,-6-7-2-16,-6-9-4 16,-3 0-3-16,-6 1-3 15,-1 11 23-15,-5 10 23 16,-8 16 18-16,2 11 4 16,-8 6-29-16,4 10-25 15,5 6-58-15,0-1 405 16</inkml:trace>
  <inkml:trace contextRef="#ctx0" brushRef="#br0" timeOffset="141617.972">8717 16623 1070 0,'-4'3'491'0,"-5"13"-188"15,-3 14-101-15,-2 35-111 16,1 16 2-16,3 19-35 15,6 4-22-15,6-5-16 16,1-10 0 0,4-21 8-16,-1-14-27 0,1-25-98 15,0-13-65-15</inkml:trace>
  <inkml:trace contextRef="#ctx0" brushRef="#br0" timeOffset="141798.8529">8565 16770 959 0,'14'-11'418'0,"24"-8"-204"0,18 1-81 16,16 6-67-16,7 6-21 15,9 7 26-15,-5 4-71 16</inkml:trace>
  <inkml:trace contextRef="#ctx0" brushRef="#br0" timeOffset="142038.5272">8602 17354 1282 0,'9'0'473'0,"23"-2"-339"15,18-3-22-15,27-2 2 16,7 4-20-16,10 4-49 16,-7 1-11-16,-7 3-100 15,-11-4-57-15</inkml:trace>
  <inkml:trace contextRef="#ctx0" brushRef="#br0" timeOffset="142237.1672">8714 17086 1436 0,'4'-2'524'15,"17"-1"-387"-15,15 3-70 16,18 0-25-16,8 0-1 16,7 2-12-16,2-2-44 15</inkml:trace>
  <inkml:trace contextRef="#ctx0" brushRef="#br0" timeOffset="142679.9233">8656 16496 1014 0,'-2'0'433'0,"2"2"-272"0,6-1-36 15,-5-1-58-15,29 0-26 16,71 4-13-16,-34 0-6 16,0-1-10-16,-3 2 28 15,-1-4-87-15,-6 0-33 16,-6-7-36-16,-6-3-45 15,-17-4 87-15,-9-2 37 16,-18 5 46-16,-8-4 41 0,-6 7 40 16,2 0 4-16,4 6-19 15,7 5-27-15,4 4-40 16,0 3-3-16,7 10 7 16,-1 2 16-16,2 3 28 15,-3 2 2-15,-7-5 3 16,1-3-4-16</inkml:trace>
  <inkml:trace contextRef="#ctx0" brushRef="#br0" timeOffset="143071.7842">9393 17118 709 0,'-4'7'431'0,"-6"13"28"15,1 12-250-15,4 17-99 16,5 8-15-16,2 6-32 16,6-2-17-16,2-10-19 15,-6-11-5-15,6-13-20 16,-6-11-40-16,-4-14-105 15,2-4-73-15</inkml:trace>
  <inkml:trace contextRef="#ctx0" brushRef="#br0" timeOffset="143263.8855">9367 17187 627 0,'10'-10'403'16,"5"-15"-74"-16,3 13-78 0,6 5-28 15,-2 7-96-15,1 9-15 16,-8 8-5-16,-7 4-11 16,-12 4-6-16,-9 1-10 15,-4-3-42-15,-4-2 8 16,7-12-105-16,3-1-89 16</inkml:trace>
  <inkml:trace contextRef="#ctx0" brushRef="#br0" timeOffset="143598.7826">9839 17069 1235 0,'2'0'496'0,"7"0"-299"0,12 2-76 15,18 1-52-15,6-1-18 16,10-2-12-16,2 4-39 16,-7-4-156-16</inkml:trace>
  <inkml:trace contextRef="#ctx0" brushRef="#br0" timeOffset="143797.1984">9837 17239 1164 0,'3'3'502'0,"16"1"-208"16,8-2-99-16,24 0-35 16,11 0-39-16,10 0-35 15,-3 1-65-15</inkml:trace>
  <inkml:trace contextRef="#ctx0" brushRef="#br0" timeOffset="144160.4992">10818 16703 949 0,'-8'-1'499'0,"-2"4"-139"16,3 11-145-16,3 26-129 16,4 14-29-16,3 23-17 15,3 6-6-15,-5-2-9 16,4-1 0-16,-3-19-23 16,2-7-49-16,0-24-182 15</inkml:trace>
  <inkml:trace contextRef="#ctx0" brushRef="#br0" timeOffset="144348.0899">10743 16788 1138 0,'12'-6'442'0,"23"-6"-288"0,15-3-36 15,23 0-29-15,9 4-26 16,5 7-46-16,-9 4 4 16,-8 5-159-16</inkml:trace>
  <inkml:trace contextRef="#ctx0" brushRef="#br0" timeOffset="144603.4509">10805 17325 1312 0,'-2'4'510'0,"3"4"-364"15,13-2-39-15,20-4-24 16,16-1-1-16,19-1-10 15,3 0-11-15,-2 4-29 16,-7-1 11-16,-14-1-119 16,-8-4-79-16</inkml:trace>
  <inkml:trace contextRef="#ctx0" brushRef="#br0" timeOffset="144798.2728">10830 17072 1438 0,'2'-1'579'0,"8"-3"-336"16,18 2-112-16,26 2-69 16,14 0-13-16,15 0-4 15,-4 0-32-15</inkml:trace>
  <inkml:trace contextRef="#ctx0" brushRef="#br0" timeOffset="145144.0351">11407 17205 863 0,'-5'13'424'16,"-1"24"-120"-16,0 8-134 0,6 13-70 15,1-2-23-15,2-3-4 16,3-9-66-16,-1-16-215 16</inkml:trace>
  <inkml:trace contextRef="#ctx0" brushRef="#br0" timeOffset="145342.6826">11349 17223 824 0,'15'-11'414'0,"19"-3"-118"16,1 5-64-16,5 9-82 16,-1 8-18-16,-10 5-5 15,-10 2 0-15,-20 6 2 16,-15-2-4-16,-18 1-45 0,-4 0-21 15,7-8-90 1,7-3-76-16</inkml:trace>
  <inkml:trace contextRef="#ctx0" brushRef="#br0" timeOffset="145561.9217">11654 17499 1170 0,'0'4'537'0,"11"5"-202"16,1 5-128-16,7 6-69 16,3 4-44-16,2 5-58 15,-3-2-11-15,-5 1-39 16,-1-5-61-16</inkml:trace>
  <inkml:trace contextRef="#ctx0" brushRef="#br0" timeOffset="145710.7678">11832 17483 1067 0,'-21'18'609'16,"-13"6"-25"-16,-6 17-381 15,-4 3-54-15,0 4-75 16,0 3-35-16,16-17-174 0</inkml:trace>
  <inkml:trace contextRef="#ctx0" brushRef="#br0" timeOffset="146216.6236">10812 16543 2007 0,'25'3'8'0,"0"-2"-2"16,37 5 6-16,15-4-4 0,14-2-1 15,1 5 3-15,-11-4-61 16,-12 0-112-16</inkml:trace>
  <inkml:trace contextRef="#ctx0" brushRef="#br0" timeOffset="146375.1239">11402 16484 668 0,'-1'0'352'0,"1"0"-74"16,1 4-60-16,-1-4-51 15,3 6-34-15,8 18 0 16,11 32-5-16,-21-31-3 16,-2-2-7-16,-5-4-44 15,2-7-63-15</inkml:trace>
  <inkml:trace contextRef="#ctx0" brushRef="#br0" timeOffset="146782.5468">12313 17058 1304 0,'6'0'459'0,"23"1"-377"15,6-1-26-15,34 6 4 16,16 4-4-16,6-3-26 16,11 0-4-16,-6 0-66 15,-8-7-91-15</inkml:trace>
  <inkml:trace contextRef="#ctx0" brushRef="#br0" timeOffset="147009.2643">12343 17178 1336 0,'13'0'453'0,"29"1"-413"16,19-1-12-16,28-2 27 16,7-2 6-16,5 2-12 15,-5 1-3-15,-12 1-93 16,-7 2-95-16</inkml:trace>
  <inkml:trace contextRef="#ctx0" brushRef="#br0" timeOffset="147163.7001">13015 17032 1027 0,'9'0'432'15,"10"4"-224"-15,6 16-129 16,-4-1-2-16,0 16-24 16,-9 0-13-16,-17 2-15 15,-6 3-54-15</inkml:trace>
  <inkml:trace contextRef="#ctx0" brushRef="#br0" timeOffset="147356.9327">12509 16997 1148 0,'-17'0'506'0,"-26"4"-207"15,-2 10-141-15,5 7-49 16,0 5-14-16,15 4-26 15,9 7-20-15,22 3-30 16,16 0-9-16,32-2-8 16,21-7-49-16,29-16-153 15</inkml:trace>
  <inkml:trace contextRef="#ctx0" brushRef="#br0" timeOffset="147714.8884">13809 16619 997 0,'4'5'394'16,"2"12"-210"-16,3 16-28 0,0 31 3 15,-2 13 11-15,-5 19-49 16,-2 4-23-16,-7-11-41 15,-1-8-14-15,-1-20-38 16,1-10-49-16,1-22-180 16</inkml:trace>
  <inkml:trace contextRef="#ctx0" brushRef="#br0" timeOffset="147897.464">13707 16697 1400 0,'2'-6'481'0,"20"-4"-419"0,16-1-27 15,34 2-2-15,20 5 3 16,12 4-18-16,3 1-8 16,1 7-39-16</inkml:trace>
  <inkml:trace contextRef="#ctx0" brushRef="#br0" timeOffset="148133.4542">13783 17243 922 0,'-8'4'399'0,"-5"3"-176"15,17-3-88-15,38-2-25 16,18-1 7-16,37 0-5 16,8 1-24-16,1 3-41 15,-3-1-6-15,-17 2-62 16,-9-4-91-16</inkml:trace>
  <inkml:trace contextRef="#ctx0" brushRef="#br0" timeOffset="148321.7341">13862 17071 1105 0,'0'-10'549'0,"0"-2"-83"16,25 0-363-16,13-2-27 15,27 4-32-15,15 6-12 16,10 0 26-16,6 2-73 15</inkml:trace>
  <inkml:trace contextRef="#ctx0" brushRef="#br0" timeOffset="148791.0355">14442 17133 1221 0,'-3'6'511'0,"-6"15"-285"15,2 11-87-15,4 19-57 16,5 12-25-16,6 4-31 16,2-4-7-16,0-10-4 0,1-14-29 15,-8-20-102-15,-2-9-47 16,-3-19-127-16,-6-6-20 16,-4-13-24-16,1-5 35 15,-4-9 178-15,2-4 118 16,8-1 174-16,5 2 48 15,13 10 21-15,8 5-29 16,11 13-15-16,5 5-23 16,1 14-41-16,0 6-25 0,-9 10-21 15,-7 4-3-15,-20 2-3 16,-11 3-10-16,-21 2-11 16,-7-3-10-16,-3-9-81 15,2-6-70-15</inkml:trace>
  <inkml:trace contextRef="#ctx0" brushRef="#br0" timeOffset="149273.862">13704 16447 1149 0,'-8'0'492'15,"-3"-2"-239"-15,21 2-186 16,19-3-26-16,30-3-21 16,24 4 7-16,29 1 16 15,9 2-2-15,4 5 3 16,-13 1-22-16,-25-3-126 16,-16 1-56-16,-33-3-265 15</inkml:trace>
  <inkml:trace contextRef="#ctx0" brushRef="#br0" timeOffset="149400.1474">14426 16367 780 0,'-4'-11'406'0,"-3"-10"-82"0,7 8-79 16,12 14-98-16,0 10-17 15,-2 17-35-15,-2 7-11 16,-5 8-6-16,1 0 13 16,3-5 359-16</inkml:trace>
  <inkml:trace contextRef="#ctx0" brushRef="#br0" timeOffset="149710.6911">15061 16928 830 0,'2'-6'374'0,"4"-6"-109"15,7 2-56-15,9 2-4 0,9 3-24 16,16 6-87-16,8 4-33 15,12 8-45-15,1 0-78 16</inkml:trace>
  <inkml:trace contextRef="#ctx0" brushRef="#br0" timeOffset="149868.8377">15131 17052 1408 0,'0'0'566'0,"13"0"-293"16,10 5-190-16,24 2-37 16,11-3 1-16,14 5-20 15,3-7 1-15</inkml:trace>
  <inkml:trace contextRef="#ctx0" brushRef="#br0" timeOffset="150170.7499">16007 16560 1350 0,'-3'-6'570'16,"-1"5"-339"-16,-2 9-100 15,1 30-57-15,4 18-26 16,1 36 0-16,6 11-7 0,2 5-10 16,0-7 12-16,4-24-79 15,-4-15-45-15,1-19-66 16</inkml:trace>
  <inkml:trace contextRef="#ctx0" brushRef="#br0" timeOffset="150363.2201">15847 16559 1210 0,'3'-5'504'0,"13"-6"-254"16,13 2-143-16,24 6-33 15,13-2 6-15,18 4 5 16,9 1-21-16,11 6-31 16,8 6-2-16,-13 0-150 15,-10 5-109-15</inkml:trace>
  <inkml:trace contextRef="#ctx0" brushRef="#br0" timeOffset="150588.8732">16000 17200 1086 0,'19'-2'474'15,"14"1"-213"-15,20 0-136 16,10-1 13-16,13 2-46 15,7 0-29-15,-1 2-46 16,-10 0-65-16</inkml:trace>
  <inkml:trace contextRef="#ctx0" brushRef="#br0" timeOffset="150774.0491">15993 17001 1552 0,'1'-1'587'0,"14"-3"-398"15,12 2-113-15,26 1-36 0,16-1 0 16,26-1-17-16,16-1 7 16</inkml:trace>
  <inkml:trace contextRef="#ctx0" brushRef="#br0" timeOffset="151089.7032">16679 17149 1047 0,'-2'8'451'0,"-3"15"-184"15,2 8-146-15,3 16-44 16,1 5-15-16,3 5-38 15,-4-5 23-15,1-12-114 16,2-9-94-16</inkml:trace>
  <inkml:trace contextRef="#ctx0" brushRef="#br0" timeOffset="151231.9885">16607 17180 772 0,'13'-14'376'15,"21"-13"-110"-15,7 7-59 16,9 19-31-16,-2 5-47 15,-12 15-60-15,-11 6-15 16,-25 4-9-16,-14 4-3 16,-20 0 12-16,-5-6-50 0</inkml:trace>
  <inkml:trace contextRef="#ctx0" brushRef="#br0" timeOffset="151462.3786">16884 17391 1651 0,'7'0'600'0,"13"6"-494"15,11 6-23-15,8 14-33 16,-2 5-12-16,-4 6-16 15,-11 0-6-15,-7-8-111 16,-1-3-67-16</inkml:trace>
  <inkml:trace contextRef="#ctx0" brushRef="#br0" timeOffset="151602.0734">17158 17376 1283 0,'-23'12'630'0,"-10"11"-199"15,-18 11-260-15,-1 7-51 16,-1 2-71-16,-3-7-22 0,20-7-144 16</inkml:trace>
  <inkml:trace contextRef="#ctx0" brushRef="#br0" timeOffset="151810.4683">17515 17026 1375 0,'-1'-3'729'15,"-2"1"-79"-15,-1 3-544 16,2-1-40-16,1 0-64 15</inkml:trace>
  <inkml:trace contextRef="#ctx0" brushRef="#br0" timeOffset="152198.992">17923 16941 1153 0,'0'3'574'0,"-1"9"-181"16,-3 6-128-16,3 14-133 15,-2 5-35-15,1 9-52 16,2 0-12-16,5-9-12 16,7-2-3-16,3-18-3 15,-2-8 4-15,2-9-15 16,-2-7-32-16,-1-3-119 15,4-3-551-15</inkml:trace>
  <inkml:trace contextRef="#ctx0" brushRef="#br0" timeOffset="152391.3119">17781 16721 1669 0,'-1'0'648'0,"1"-2"-497"15,2 2-63-15,-2 0-92 16,0 0 379-16</inkml:trace>
  <inkml:trace contextRef="#ctx0" brushRef="#br0" timeOffset="152923.2084">17529 16540 1358 0,'5'-2'493'0,"15"-2"-373"16,10 3-42-16,25 1 17 15,13 0 3-15,22 1-22 16,4-1-19-16,0-1-37 16,-3-2-8-16,-12-2 0 15,-6 2-18-15,-21 2-49 16,-11 1-24-16,-21 0-34 16,-9 0 19-16,-17 1 51 15,-4-2 25-15,-7-4 59 16,0-1 11-16,3 0 14 15,4 0 8-15,6 6-24 16,4 0-8-16,10 1-16 16,-1 4-5-16,5 6 19 15,-2 5 20-15,-7 1 38 16,-4 4 10-16,-11-3-3 16,-7 1-17-16,-4-3-31 15,1-3-15-15,11-4-59 0,9-4 298 16</inkml:trace>
  <inkml:trace contextRef="#ctx0" brushRef="#br0" timeOffset="153276.5897">18706 17286 1687 0,'-2'0'738'16,"0"1"-368"-16,4-1-247 16,-2-1-38-16,0 0 200 0</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9T11:54:55.060"/>
    </inkml:context>
    <inkml:brush xml:id="br0">
      <inkml:brushProperty name="width" value="0.05292" units="cm"/>
      <inkml:brushProperty name="height" value="0.05292" units="cm"/>
      <inkml:brushProperty name="color" value="#FF0000"/>
    </inkml:brush>
  </inkml:definitions>
  <inkml:trace contextRef="#ctx0" brushRef="#br0">4764 12086 454 0,'-2'-9'330'0,"-2"-4"74"15,3 2-69-15,0 8-105 16,2 3-51-16,5 19-82 15,1 11-15-15,2 20-7 16,-2 11 0-16,1 11-25 16,0-1-15-16,-1-2-16 15,1 0-3-15,-1-6-1 16,1-2-2-16,-2-9-3 16,1-11 3-16,-3-12-31 0,2-7-22 15,0-8-95-15,3-4-71 16,-2-11-257-16</inkml:trace>
  <inkml:trace contextRef="#ctx0" brushRef="#br0" timeOffset="376.4911">5013 12377 502 0,'-2'1'354'0,"-4"3"47"16,-1-1-143-16,-2 1-113 16,2-2-39-16,2-1-56 15,1-1-22-15,1 0-26 16,3-1-6-16,0 0-7 16,0 0-1-16,0 0 2 15,0-1 4-15,-1 2 6 16,0 0 1-16,0 0 17 15,0 0 25-15,-18 13 68 16,-36 36 22-16,35-25-9 16,5 5-19-16,13-10-61 15,8 0-21-15,17-10 8 16,2-5 0-16,11 1-4 0,-4-1-3 16,-2-4-6-16,1-5-5 15,3-3-77-15,4-7-123 16</inkml:trace>
  <inkml:trace contextRef="#ctx0" brushRef="#br0" timeOffset="990.5066">5019 12815 941 0,'0'3'405'16,"0"-2"-240"-16,6 2-55 16,-6-4-55-16,0 0-9 0,23-5 23 15,31-13 5-15,-32 7-5 16,-3-1-5-16,-4 3-10 16,-3-2-3-16,-6 0-2 15,-5-1-2-15,-6 0-9 16,-6 4-3-16,-8 6-10 15,-5 3-7-15,-3 10-6 16,4 3-3-16,4 5-7 16,0 5-3-16,10 4-14 15,3 0-4-15,9 1-1 16,9-4 7-16,10-3 13 16,2-5 4-16,10-7 13 15,2 1 0-15,-1-10 6 16,2-3-9-16</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9T11:47:18.587"/>
    </inkml:context>
    <inkml:brush xml:id="br0">
      <inkml:brushProperty name="width" value="0.05292" units="cm"/>
      <inkml:brushProperty name="height" value="0.05292" units="cm"/>
      <inkml:brushProperty name="color" value="#FF0000"/>
    </inkml:brush>
  </inkml:definitions>
  <inkml:trace contextRef="#ctx0" brushRef="#br0">17682 5059 1127 0,'-21'-13'383'0,"-30"-20"-351"15,0-2-38-15,-3-1 27 16,-4-1 34-16,-7 5 48 16,-3 2 3-16,-5 6-28 0,-1 6-22 15,-4 0-57 1,-7 6-37-16,-23 7-45 0,-7 3 0 15,-16 13 19-15,-2 9 48 16,-1 13 84-16,3 6-2 16,6 12 40-16,5 2-18 15,7 11-41-15,8 6 8 16,23 9-29-16,7 7 0 0,39 3-11 16,12-3-5-16,18-6-12 15,23 5-6-15,31 0-4 16,21 0 0-16,52 0-1 15,12-15 4-15,39-23 5 16,17-12 1-16,24-24 3 16,15-9 8-16,4-21 36 15,-3-12 22-15,-29-22 42 16,-22-8 18-16,-48-19 36 16,-36-6 16-16,-58-13-3 15,-35-13-18-15,-71-21-77 16,-36-9-57-16,-102-14-140 15,-70 10 130-15</inkml:trace>
  <inkml:trace contextRef="#ctx0" brushRef="#br0" timeOffset="51603.2599">2126 6614 632 0,'-1'0'429'16,"-4"3"28"-16,-3 17-214 15,-5 26-117-15,-1 16-39 0,-4 25-32 16,-5-1-17-16,7-1-29 16,-3-13-1-16,9-20 2 15,10-14-1-15,3-24 2 16,6-12 1-16,4-23 5 16,-1-7 5-16,3-20 12 15,-1-5 13-15,-2-12 7 16,-1-7 0-16,3-3-8 15,0 0-23-15,0 18-17 16,2 8-6-16,-5 24 1 16,-1 10 13-16,-4 13 4 15,0 10 2-15,3 14-8 16,4 9-6-16,7 19-3 16,2 8-1-16,0 10-3 15,1 0-1-15,1-6 1 16,0-6 1-16,6-13-105 0,0-4-104 15</inkml:trace>
  <inkml:trace contextRef="#ctx0" brushRef="#br0" timeOffset="51750.5623">2101 6988 1212 0,'-5'4'530'0,"-3"3"-283"0,19 5-182 15,14-3-45-15,31-2-38 16,10-5-23-16</inkml:trace>
  <inkml:trace contextRef="#ctx0" brushRef="#br0" timeOffset="52245.335">2825 6981 898 0,'-6'-7'447'0,"-5"-8"-137"0,-4 3-44 16,-13 2-78-16,-2 3-37 15,-6 8-69-15,2 3-38 16,7 10-44-16,6 5-18 16,10 4-18-16,3 1 0 15,8 0 8-15,2-2 3 16,10-2 9-16,5-9 3 0,7-6 5 15,0-5 5-15,4-7 3 16,-5-3 1 0,-8-1 4-16,-5-2 1 0,-6 6-4 15,-4 5-9-15,1 8-6 16,-1 12-1-16,3 14 4 16,4 10 12-16,-1 13 3 15,2 2-2-15,0-1 4 16,-2-8 1-16,4-12 6 15,0-7-9-15,-1-13-182 16,0-4-374-16</inkml:trace>
  <inkml:trace contextRef="#ctx0" brushRef="#br0" timeOffset="52818.1995">3195 7016 570 0,'-4'-5'400'0,"-4"-9"58"15,-2 1-130-15,-10-2-109 16,0-1-19-16,-6 7-79 16,1 2-30-16,1 6-43 15,0 6-36-15,2 8-16 16,2 4-11-16,8 8-12 16,8 0 2-16,11 0 8 15,3-3 5-15,12-6 9 16,3-4 4-16,8-12 2 15,5 0 3-15,1-9 7 16,-3-4 0-16,-9-4 3 16,-4-4 3-16,-11 5 1 15,-6 0 0-15,-11 6-7 16,-3 8-6-16,-5 8-13 16,0 3-6-16,2 11-6 15,3 0-1-15,10 4 4 0,6-3 1 16,13-6 9-16,-3-2 4 15,7-13 15-15,5-3 8 16,1-9 27-16,5-6 13 16,-7-4 2-16,-4 0-5 15,-7 1-20-15,-5-2-10 16,-6 6-23-16,-5-3-31 0,-9-2-141 16,-5 4-95-16,-7-3-393 15</inkml:trace>
  <inkml:trace contextRef="#ctx0" brushRef="#br0" timeOffset="52944.301">3332 6661 972 0,'2'-7'567'0,"2"-4"-88"15,-1 5-123-15,4 10-172 16,0 7-75-16,2 14-81 16,-1 4-15-16,-3 9 339 15</inkml:trace>
  <inkml:trace contextRef="#ctx0" brushRef="#br0" timeOffset="53960.1995">4403 6848 760 0,'-2'3'383'0,"-4"8"-87"0,-1 7-96 16,0 8-91-16,1 3-22 16,4 2-46-16,6-5-15 15,9-5-7-15,7-2 1 16,7-12-6-16,3-4 3 15,1-8 4-15,1-9 5 16,-6-8 3-16,0-3 4 16,-7-6 0-16,-5 0-2 0,-8 3-1 15,-5 0-9 1,-4 13 8-16,-3 9-11 0,0 15-16 16,3 16 2-16,0 14-19 15,3 9 5-15,6 14 7 16,0 2 0-16,5 11 3 15,0-1 1-15,-8-2 7 16,-4-7 16-16,-13-13 36 16,-4-7 18-16,-4-16 28 15,-1-8 5-15,-1-16-13 16,-4-6-12-16,2-17-31 16,0-7-27-16,3-14-47 15,6-3-39-15,11-3-138 16,11 3-82-16</inkml:trace>
  <inkml:trace contextRef="#ctx0" brushRef="#br0" timeOffset="54373.4544">4920 6804 1407 0,'1'-1'569'0,"7"1"-380"16,6 2-71-16,13 6-93 15,10 3-14-15,17 5-6 16,3 0-1-16,-9 4-1 16,-6-3 2-16,-20-3 1 15,-7 0 2-15,-11-2 7 16,-7 4 0-16,-13-1 6 16,-8 3 2-16,-13 1 5 15,-7 0 16-15,-1 0 8 16,5 0-2-16,10-10-10 15,11 1-21-15,14-7-47 0,8-3-71 16,23 0-228-16</inkml:trace>
  <inkml:trace contextRef="#ctx0" brushRef="#br0" timeOffset="54741.938">5402 6825 953 0,'0'0'512'0,"0"1"-168"15,1 7-107-15,8 4-148 16,9 3-47-16,13 4-15 15,3-1-11-15,6 0-8 16,-4-4 0-16,-9-5 2 16,-3 1 3-16,-8-4 5 15,-8-2 4-15,-7 1 12 16,-6-3 1-16,-14 2-2 16,-6 2 3-16,-10 6 12 15,1 5-1-15,2 4-2 0,-4 0-10 16,18 4-31-16,-2-8 25 15,15-2-132-15,9-2-6 16</inkml:trace>
  <inkml:trace contextRef="#ctx0" brushRef="#br0" timeOffset="55318.3247">6128 6984 875 0,'3'-5'414'0,"7"-4"-152"15,-4-2-48-15,-1-5-53 16,-3 1-11-16,-4-6-26 16,-5 1-5-16,-8-3-23 0,-4 0-13 15,-9 5-24-15,-3 4-13 16,0 13-27-16,-1 4-15 15,4 17-24-15,5 9-11 16,8 5-1-16,4 2-1 16,17-4 10-16,4-2 4 15,12-11 1-15,6-7 3 16,11-11 6-16,3-6 4 0,0-6 1 16,-2-5-9-16,-13-6-11 15,-5-2 1-15,-13-4 12 16,-11 5 15-16,-6 5 34 15,-4 6 14-15,1 10-1 16,6 5-5-16,-2 11-23 16,4 6-13-16,10 10-9 15,9 2-1-15,10 4 0 16,7 2 0-16,4-6 0 16,-3-2 3-16,-6-9 333 15</inkml:trace>
  <inkml:trace contextRef="#ctx0" brushRef="#br0" timeOffset="59470.1164">6907 7054 890 0,'1'7'433'0,"-1"13"-107"16,-5 9-58-16,-14 9-91 15,-10 2-32-15,-10-8-106 16,6-4-100-16</inkml:trace>
  <inkml:trace contextRef="#ctx0" brushRef="#br0" timeOffset="59932.4258">7450 6831 958 0,'13'2'433'16,"10"-1"-191"-16,21-2-141 16,17-2-16-16,21-8-48 15,0 0-15-15,-9-3-14 16,-10 2-45-16,-32 4-207 16</inkml:trace>
  <inkml:trace contextRef="#ctx0" brushRef="#br0" timeOffset="60104.006">7681 6822 909 0,'7'0'465'0,"5"1"-157"16,6 9-115-16,-1 5-33 16,-4 14-55-16,0 4-23 15,-10 3-28-15,-3-3-14 16,1-3-108-16,0-2-94 15</inkml:trace>
  <inkml:trace contextRef="#ctx0" brushRef="#br0" timeOffset="60355.1909">8125 6938 1087 0,'-10'-6'533'16,"-8"-3"-205"-16,-9 2-141 15,-1 4-51-15,-1 3-83 16,-1 7-36-16,10 11-40 16,6 2-14-16,14 7-8 15,11 0 4-15,18-5 14 16,9-3 9-16,5-13 14 16,2-6 25-16,-8-8 32 15,-7-8 15-15,-16-6 23 16,-12 0-14-16,-18-3-29 0,-10-1-49 15,-5 8-626-15</inkml:trace>
  <inkml:trace contextRef="#ctx0" brushRef="#br0" timeOffset="60871.278">8845 6952 1260 0,'4'7'114'0,"-3"0"2"0,0 5 100 16,-1 7-54-16,-5-3-27 15,-3-5-43-15,4-4-21 16,-3-7-26-16,1-3-11 16,8-10-28-16,3-5-9 15,14-8-21-15,6-2-3 16,8 7 7-16,6 7 1 16,-4 16 6-16,1 11 11 15,-11 12 25-15,-10 6 13 0,-12 4 11 16,-6 0-4-16,-6-1-13 15,0-6-23-15,7-9-134 16</inkml:trace>
  <inkml:trace contextRef="#ctx0" brushRef="#br0" timeOffset="61143.4058">9073 6734 1317 0,'8'-8'532'0,"17"-6"-359"15,6 5-65-15,18 13-92 16,1 8-16-16,-4 13-11 16,-2 6 2-16,-12 12 6 15,-4 1 3-15,-10-1 6 16,-4-3 4-16,-8-7 3 0,-4-2 4 16,-5-9 6-16,-4-7 7 15,-2-8 10-15,-6-7 1 16,-3-7-3-16,2-1-8 15,-6-2-22-15,2 5-7 16,2 6-12-16,-1 5 17 16,5 5-97-16,7 0-71 15</inkml:trace>
  <inkml:trace contextRef="#ctx0" brushRef="#br0" timeOffset="61313.3142">9707 7056 1389 0,'0'-2'642'16,"4"2"-282"-16,-4 2-231 16,0-2-56-16</inkml:trace>
  <inkml:trace contextRef="#ctx0" brushRef="#br0" timeOffset="61831.5924">10119 6983 446 0,'0'14'231'0,"0"15"-59"15,-1-5-33-15,-4-8-49 16,2-3-7-16,2-9 2 16,-2-4-2-16,3-14 11 15,0-6-1-15,0-13-13 16,3-2-8-16,5 0-16 15,6-2-14-15,12 12-21 16,4 3 1-16,5 11 1 16,-1 13 6-16,-7 9 12 0,-4 9 7 15,-10 6 10 1,-7 0 3-16,-1 5-10 16,-7-4-6-16,-3 1-19 0,-1-1-17 15,5-7-140-15,5 0-419 16</inkml:trace>
  <inkml:trace contextRef="#ctx0" brushRef="#br0" timeOffset="62181.4896">10622 6845 991 0,'-12'-10'475'0,"-14"-3"-179"15,-1 3-122-15,8 15-113 16,4 5-42-16,8 9-42 16,8 4-6-16,13 3 4 15,4-3 10-15,9-3 12 16,1-6 3-16,-3-8-2 16,-5-4-1-16,-9-2 8 15,-8-2 4-15,-10-4 7 16,-9 1 1-16,-14 3 10 15,-6-2 9-15,-3 8 10 16,6 7 0-16,7 6-27 16,10 3-16-16,12 5-20 0,4-6-5 15,14 3 5-15,2-4 4 16,18-5-6-16,7-4-36 16,0-7-153-16</inkml:trace>
  <inkml:trace contextRef="#ctx0" brushRef="#br0" timeOffset="62480.4413">10864 6970 934 0,'-6'-4'492'0,"-10"-8"-107"15,-1 4-103-15,0 5-125 16,1 3-53-16,4 5-92 16,0 7-27-16,8 9-25 15,4 2 1-15,11 3 13 16,7-3 9-16,7-8 12 15,1-6 3-15,2-7 6 16,-2-5 7-16,-1-9 14 16,-5-7 9-16,-9-11 12 15,-4-3-6-15,-13-11 44 16,-9-4 12-16,-13-7 2 16,-1 0 3-16,3 1-61 15,5 4-24-15,18 12-55 16,3 8-34-16,16 15-114 15,11 9-46-15</inkml:trace>
  <inkml:trace contextRef="#ctx0" brushRef="#br0" timeOffset="62707.4337">11100 6910 1357 0,'-2'5'553'0,"1"9"-345"16,-3 3-57-16,5 10-85 16,1 1-21-16,2 1 2 15,1-3-70-15</inkml:trace>
  <inkml:trace contextRef="#ctx0" brushRef="#br0" timeOffset="62859.0889">11089 6599 1709 0,'2'2'613'0,"4"-1"-533"15,6 9 21-15,7 5-241 0</inkml:trace>
  <inkml:trace contextRef="#ctx0" brushRef="#br0" timeOffset="63196.1896">11436 6922 857 0,'-15'-5'542'16,"-12"2"-30"-16,-5 4-294 15,4 10-82-15,4 15-110 16,6 1-29-16,12 5-21 15,5-2-2-15,13-5 13 16,10-4 13-16,14-7 14 16,7-2 22-16,-5-15 40 15,0-9 18-15,-12-9 23 16,-13-10-5-16,-10 3-32 16,-12-1-26-16,-14-1-90 15,0 4-3-15</inkml:trace>
  <inkml:trace contextRef="#ctx0" brushRef="#br0" timeOffset="63635.3338">12323 6913 986 0,'-15'-5'530'0,"-12"-4"-120"16,-2 8-163-16,4 11-173 16,5 10-47-16,10 11-53 15,4 2-5-15,9-3 5 16,8-2 3-16,8-9 6 16,5-5 5-16,5-6 13 15,-2-4 9-15,-9-8 24 0,-4-3 22 16,-15-3 26-16,-8 0-2 15,-14-2-22-15,-6 5-26 16,-1 3-41-16,2-2-78 16</inkml:trace>
  <inkml:trace contextRef="#ctx0" brushRef="#br0" timeOffset="63811.5552">12414 6885 1118 0,'15'-5'483'0,"14"-2"-236"0,15 2-175 15,3 3-37-15,2 2-25 16,-5 2-3-16,-12 5-66 16,-3 1-98-16</inkml:trace>
  <inkml:trace contextRef="#ctx0" brushRef="#br0" timeOffset="63972.4213">12610 6939 821 0,'-2'10'488'16,"-1"10"-19"-16,1 8-291 16,2 1-50-16,3 2-50 15,0-2-14-15,6-5 8 0,1-1-74 16,5-8-442-16</inkml:trace>
  <inkml:trace contextRef="#ctx0" brushRef="#br0" timeOffset="64245.1942">12861 7023 924 0,'-8'-7'526'0,"-13"-5"-79"15,3 2-182-15,0 7-152 16,1 6-56-16,4 10-62 16,-2 3-16-16,12 11-11 15,3-2 0-15,13 3 12 16,9-4 6-16,13-11 12 16,3-6 7-16,-5-12 20 15,5-7 4-15,-12-7 19 16,-7-4 3-16,-14-7-8 15,-11 3 4-15,-14 5-90 16,-1 2 64-16</inkml:trace>
  <inkml:trace contextRef="#ctx0" brushRef="#br0" timeOffset="64618.495">13930 6552 1297 0,'-4'8'514'0,"-5"24"-328"16,1 15-98-16,3 35-61 15,5 16-4-15,2 8-12 16,3-7-1-16,2-22 6 15,1-18 34-15,1-23-95 16,-2-10-83-16</inkml:trace>
  <inkml:trace contextRef="#ctx0" brushRef="#br0" timeOffset="64844.5818">13746 6531 1273 0,'6'-7'495'15,"19"-3"-304"-15,11 0-60 16,30 10-57-16,13 7 22 16,11 8-33-16,-5 6-17 15,-24 3-31-15,-20-3-7 0,-34 6-5 16,-13-1 3-16,-25 6 4 16,-10 5 6-16,-15-1 1 15,-3-3-9-15,14-3-130 16,11-8-212-1</inkml:trace>
  <inkml:trace contextRef="#ctx0" brushRef="#br0" timeOffset="65622.7031">14825 6902 1125 0,'6'-10'523'16,"9"-1"-257"-16,8 17-110 15,13 33-112-15,15 24-41 16,6 25-2-16,-6 8-1 15,-18 11 4-15,-19-3 2 16,-22-20 3-16,-5-12 1 0,-17-33-10 16,-4-14-6-16,-10-25-21 15,-1-10-3-15,7-30 6 16,4-16 5-16,19-20 28 16,12-3 1-16,18 1 34 15,13 7 13-15,15 21-6 16,9 9-2-16,6 13-33 15,-2 7-14-15,-4 9-49 16,-10-1-74-16</inkml:trace>
  <inkml:trace contextRef="#ctx0" brushRef="#br0" timeOffset="65910.3195">15316 7073 831 0,'14'4'374'0,"14"7"-187"15,5-5-37-15,1-2-44 0,-1 0-14 16,-2-5-16-16,-4-3-1 16,-9-7-7-16,-10-3-12 15,-9-4-9-15,-7 1 1 16,-16-6-13-16,-7-1-6 16,-7 0-12-16,-6 4-15 15,9 18-23-15,6 4-15 16,7 23-17-16,7 8 0 15,12 10 4-15,5 8 14 0,13 7 17 16,4-1 13-16,-2 3 18 16,-3 0 2-16,-4-8 3 15,-3-8 2-15,1-15-50 16</inkml:trace>
  <inkml:trace contextRef="#ctx0" brushRef="#br0" timeOffset="66222.7208">15956 6971 1005 0,'-10'4'486'16,"-6"0"-123"-16,-6 11-243 15,-5 4-31-15,-3 0-14 16,-2 5-10-16,-2-8-20 0,3-5 1 15,4-7-6-15,5-7-5 16,9-10-11-16,1-11-7 16,10-1-21-16,2-3-3 15,9 4 0-15,2 6-2 16,6 10 2-16,4 11 1 16,7 19-1-16,1 5 2 15,6 7 5-15,-3-2 0 0,-2-5-88 16,-2-2-100-1</inkml:trace>
  <inkml:trace contextRef="#ctx0" brushRef="#br0" timeOffset="66367.9543">15815 6741 1262 0,'-4'-5'586'0,"-2"-3"-272"16,4 5-170-16,6 8-153 15,9 6-40-15,14 11-516 16</inkml:trace>
  <inkml:trace contextRef="#ctx0" brushRef="#br0" timeOffset="66731.3207">16220 6946 857 0,'-7'-8'493'0,"-7"-5"-79"16,-4 6-234-16,-2 4-50 15,-1 10-94-15,0 9-25 16,1 7-31-16,7 6-6 16,8 2-1-16,7-1 4 0,13-5 11 15,3-3 4-15,8-9 5 16,1-5 4-16,-1-8 6 15,-6-2 4-15,-8-9 7 16,-6 2 4-16,-7 1-3 16,-4 0-7-16,-3 9-16 15,0 7-7-15,1 16-7 16,1 6 1-16,6 15 5 16,5 7 2-16,2 9 5 15,2 2 4-15,-1-7 7 16,-5-6 1-16,2-20 48 15,1-9-57-15</inkml:trace>
  <inkml:trace contextRef="#ctx0" brushRef="#br0" timeOffset="67183.3244">16678 6949 547 0,'-4'-4'396'0,"-6"-9"72"15,-2 2-171-15,-6-2-115 16,-3 5-50-16,-1 7-78 15,4 4-28-15,5 6-39 16,2 4-9-16,11 6-1 16,0-4-1-16,15 1 10 15,7-4 4-15,2-7 7 16,-1-4 3-16,-2-2 7 16,-8-5-5-16,-9 2-8 15,-3-2-5-15,-14 2-8 16,-5 1 9-16,-9 5 26 15,1 3 14-15,-2 2 16 16,9 7-2-16,9 1-17 16,3 1-6-16,15 3-10 15,5-3 1-15,10-3-4 16,9-1-3-16,9-8 19 16,5-1-50-16,2-6-513 0</inkml:trace>
  <inkml:trace contextRef="#ctx0" brushRef="#br0" timeOffset="67540.3344">16897 6894 842 0,'-1'0'382'0,"1"1"-170"16,8 3-82-16,14 2-73 15,8 4-1-15,9-2-10 16,0-1-8-16,-1-5-9 16,-6-3-4-16,-10-6 3 15,-5-2 3-15,-10 1 4 16,-5-3-5-16,-13 7-9 16,-6-1-8-16,-8 6 12 15,0 7 7-15,2 5 6 16,0 6 2-16,6 1-31 15,-3 3-11-15,13 5-11 16,6-3 0-16,10 3 5 16,6-6 4-16,11-2 4 15,3-4 32-15,6-8-133 0,7-2-108 16</inkml:trace>
  <inkml:trace contextRef="#ctx0" brushRef="#br0" timeOffset="67964.3835">17471 7030 979 0,'-1'4'436'16,"-3"7"-201"-16,-6 2-37 16,-11 3-50-16,-2 2-2 0,-11-6-24 15,0 1-27-15,2-3-33 16,2-9-14-16,10-1-15 16,4-10-8-16,9-5-25 15,5 2-12-15,6-5-18 16,8 5-3-16,4 0 6 15,5 3 4-15,2 10 8 16,-3 2 2-16,1 12-2 16,0 3 3-16,1 1 4 15,2-1 3-15,1-3 6 16,-1 0 3-16,-3-6 4 16,0-5 1-16,-2-3 3 15,-2-8 2-15,3-2 1 16,-5-6-1-16,0-4-2 15,-1 0-3-15,-3-3-2 16,2 3-1-16,-3 5-60 16,-3 4-1-16,-3 9-2 15,-4 7 3-15,-2 7 70 16,1 2 8-16,1 6 9 16,4 4 0-16,5 0-4 0,4 3-6 15,0-7-4-15,1-7 5 16,0-5-285-16</inkml:trace>
  <inkml:trace contextRef="#ctx0" brushRef="#br0" timeOffset="68886.5471">1954 8516 1114 0,'-3'-1'555'0,"-6"-4"-184"16,6 8-107-16,6 20-134 15,4 13-55-15,9 35-67 16,0 19-4-16,1 9-1 15,-3-1 1-15,-8-18 1 16,-2-16-10-16,1-21-93 16,-1-11-77-16</inkml:trace>
  <inkml:trace contextRef="#ctx0" brushRef="#br0" timeOffset="69076.2789">1863 8546 946 0,'12'-15'443'15,"29"-11"-194"-15,21-1-97 16,23 10-91-16,11 4-36 16,4 11-28-16,-6 7-39 15</inkml:trace>
  <inkml:trace contextRef="#ctx0" brushRef="#br0" timeOffset="69338.1752">2074 9190 897 0,'0'1'483'0,"1"-1"-88"15,12 0-160-15,21 0-123 16,8 0-22-16,19-1-36 16,12 1-18-16,3 4-17 15,-6 1 19-15,-15 1-128 0,-12-3-72 16</inkml:trace>
  <inkml:trace contextRef="#ctx0" brushRef="#br0" timeOffset="69527.7462">2144 8966 1288 0,'0'0'539'0,"5"0"-267"0,22-1-197 16,10-6-32-16,17-1-19 16,5 0 37-16,5 3 74 15</inkml:trace>
  <inkml:trace contextRef="#ctx0" brushRef="#br0" timeOffset="69852.3659">2615 9092 1262 0,'-1'-2'565'15,"1"7"-296"-15,-1 5-108 16,3 17-125-16,5 11-24 16,0 9-7-16,3 7 0 0,-1-4 1 15,-3-7-9-15,-1-12-126 16,-1-11-103-16</inkml:trace>
  <inkml:trace contextRef="#ctx0" brushRef="#br0" timeOffset="70035.8512">2622 9077 751 0,'21'-6'371'15,"14"-6"-120"-15,5 10-176 16,-3 7 9-16,-12 7 21 15,-8 3 19-15,-17 11 58 16,-6 2-18-16,-22 1-49 16,-7 0-13-16,-5-9-69 15,4-7-61-15</inkml:trace>
  <inkml:trace contextRef="#ctx0" brushRef="#br0" timeOffset="70458.3512">3189 8890 1253 0,'4'-1'508'0,"9"-2"-325"16,7 0-66-16,30 1-79 0,14 0-13 16,11 4-18-16,4-2 13 15,-14 0-132-15,-12 0-119 16</inkml:trace>
  <inkml:trace contextRef="#ctx0" brushRef="#br0" timeOffset="70663.2747">3249 9055 801 0,'5'-2'444'0,"13"0"-39"15,16-4-142-15,24 1-63 16,10-1-45-16,10-1-69 16,-8 4-29-16,-16-4-53 15,-4 2 421-15</inkml:trace>
  <inkml:trace contextRef="#ctx0" brushRef="#br0" timeOffset="71042.3305">4091 8493 934 0,'-3'1'517'0,"0"11"-87"16,1 7-204-16,4 28-151 15,3 14-23-15,4 27-17 16,-1 12-10-16,-1-5-6 16,-4-9-1-16,-2-23-3 15,1-9 4-15,-2-20-61 16,2-9-65-16</inkml:trace>
  <inkml:trace contextRef="#ctx0" brushRef="#br0" timeOffset="71245.6595">4011 8539 1219 0,'15'-8'519'0,"8"-3"-285"15,26-1-133-15,5 5-23 16,20 4-45-16,4 2-12 15,4 1-48-15,-1-4-79 16</inkml:trace>
  <inkml:trace contextRef="#ctx0" brushRef="#br0" timeOffset="71489.0454">4211 9199 1328 0,'23'-4'530'0,"34"1"-353"15,8 1-81-15,9 2-66 16,-9 1-15-16,-17-1-47 15,-5 0-84-15</inkml:trace>
  <inkml:trace contextRef="#ctx0" brushRef="#br0" timeOffset="71666.9904">4215 8916 1607 0,'4'-4'638'0,"6"-3"-414"0,30 2-159 16,19 4-36-16,17 4-18 15,3 4-38-15</inkml:trace>
  <inkml:trace contextRef="#ctx0" brushRef="#br0" timeOffset="72040.5368">4714 9019 964 0,'0'5'451'0,"0"1"-151"15,0 12-124-15,2 15-110 16,3 3-7-16,5 15-38 16,-1-1-6-16,-3 1 1 15,-6-6-53-15,-5-12-398 16</inkml:trace>
  <inkml:trace contextRef="#ctx0" brushRef="#br0" timeOffset="72220.8927">4720 9022 920 0,'29'-1'444'15,"14"-5"-171"-15,5 10-119 16,-8 5-4-16,-22 6-38 16,-16 1-7-16,-22 6-23 15,-12 1-18-15,-11-6-35 0,3 1-85 16</inkml:trace>
  <inkml:trace contextRef="#ctx0" brushRef="#br0" timeOffset="72459.7444">4895 9203 1225 0,'6'8'490'0,"13"14"-305"16,3 7-66-16,8 11-59 16,-3 1-13-16,-1-2-27 15,0-6-30-15,-4-15-185 16</inkml:trace>
  <inkml:trace contextRef="#ctx0" brushRef="#br0" timeOffset="72608.2119">5114 9254 1203 0,'-18'14'609'0,"-14"8"-188"15,-1 11-215-15,1 2-60 16,5-3-85-16,2 3-20 15,9-11 316-15</inkml:trace>
  <inkml:trace contextRef="#ctx0" brushRef="#br0" timeOffset="75029.1137">5595 8922 754 0,'15'0'401'0,"11"0"-68"16,24 0-250-16,15 0-24 16,14 0-35-16,2 1-73 15</inkml:trace>
  <inkml:trace contextRef="#ctx0" brushRef="#br0" timeOffset="75198.538">5676 9051 1386 0,'7'-2'526'0,"22"1"-390"16,18 1-54-16,23-1-35 16,7 1-2-16</inkml:trace>
  <inkml:trace contextRef="#ctx0" brushRef="#br0" timeOffset="75741.5273">6813 8847 973 0,'-17'9'466'0,"-18"9"-190"15,-10-8-61-15,-5-19-69 16,-1-10-38-16,12-18-42 16,9-6-27-16,20-2-56 15,9 1-13-15,16 13-15 16,9 5-4-16,13 14 14 16,11 8 12-16,12 16 24 15,6 7 14-15,-8 15 7 16,-11 3 5-16,-29 10 18 15,-19 4 1-15,-35 6-2 16,-14 4-6-16,-18-8-24 16,-5-5-2-16,15-17-53 15,4-15-32-15,21-15-29 16,6-4-6-16,15-8 34 16,10 2 21-16,16 1 35 15,9 1 1-15,17 6 23 16,10 2 12-16,17 8-8 0,1-2 1 15,0 6 9-15,-15 0-46 16</inkml:trace>
  <inkml:trace contextRef="#ctx0" brushRef="#br0" timeOffset="75979.3336">7081 8536 1520 0,'0'-6'638'0,"3"1"-412"15,3 9-75-15,3 17-110 16,1 12-29-16,1 18-11 16,-1 10 1-16,-6 22 0 15,4 1-2-15,-5-3-50 16,-3-9-47-16,2-23-105 15,-4-10-101-15</inkml:trace>
  <inkml:trace contextRef="#ctx0" brushRef="#br0" timeOffset="76167.2307">7374 8900 853 0,'-5'0'489'0,"-6"4"-59"0,-12 5-139 16,-13 8-149-16,-3 4-25 15,3-2-60-15,9 0-12 16,18-3-33-16,9-6-13 16,19 0-10-16,9 3-1 15,8-1-9-15,5 3-57 16,-2 1-75-16</inkml:trace>
  <inkml:trace contextRef="#ctx0" brushRef="#br0" timeOffset="76489.5043">7506 9125 897 0,'6'0'436'16,"5"0"-160"-16,10-1-116 16,6 0-27-16,7-3-46 15,1 1-16-15,-5-4-30 16,-4-2-5-16,-11-3 1 15,-8-2 2-15,-13-2 1 16,-10 1-2-16,-15 0 2 16,-5 6-6-16,-2 5-13 15,2 10-8-15,11 15-22 16,2 1-1-16,11 9 12 16,8 0 11-16,12 1 24 0,10 0 8 15,13-6 11-15,7-4-3 16,6-11-9-16,3-1-6 15,-2-10-29-15,-4-4 352 16</inkml:trace>
  <inkml:trace contextRef="#ctx0" brushRef="#br0" timeOffset="77117.3323">8345 9083 610 0,'-31'-3'324'16,"-21"1"7"-16,37 2-289 16,19 2 2-16,48 4 31 15,28 0-5-15,58-4 38 16,34 1-2-16,59-3-18 16,23 4 2-16,31-2-32 15,6 3-18-15,-9 3-23 16,-12-6-5-16,-47 0-4 15,-24-2 2-15,-56-1-90 16,-31-1-158-16</inkml:trace>
  <inkml:trace contextRef="#ctx0" brushRef="#br0" timeOffset="77586.5034">8958 8167 959 0,'0'-5'490'16,"2"-4"-197"-16,-2 11-137 0,0 10-50 16,4 24-75-16,-3 18-7 15,-1 35-2-15,-3 6 0 16,-5 7-9-16,1-7 0 16,4-17-2-16,2-10 1 15,5-20 34-15,3-9-67 16,2-19-113-16</inkml:trace>
  <inkml:trace contextRef="#ctx0" brushRef="#br0" timeOffset="78076.6525">9478 8567 986 0,'0'-9'466'0,"0"-9"-182"16,-2-2-67-16,-6 0-79 15,-6 3-21-15,-7 2-51 16,-7 4-19-16,0 11-40 15,-2 3-22-15,3 13-13 0,4 3-7 16,5 3 1-16,11 4 5 16,8-5 11-16,8-5 9 15,10-3 11-15,1-9 2 16,10-3 0-16,-2-6 0 16,3-6 1-16,-1-3 0 15,-12-7 3-15,4 5 3 16,-12 5-2-16,-3 5-1 15,-7 7 8-15,0 7 0 16,-6 5 2-16,-1 6 0 16,1 13-7-16,-1 0-2 0,5 7 1 15,2 1-2-15,0-4 0 16,6 0-2-16,2-7 1 16,-3-6-1-16,4-5-24 15,-3-3-72-15</inkml:trace>
  <inkml:trace contextRef="#ctx0" brushRef="#br0" timeOffset="78292.3395">9646 8739 773 0,'0'-5'439'0,"4"-2"-58"0,-2 1-131 16,-1 8-122-16,0 3-38 15,-1-5-47-15,0 6-12 16,0 22-11-16,5 31-3 16,1-28-8-16,0-5-3 15,-2-5-50-15,-3-3-62 16</inkml:trace>
  <inkml:trace contextRef="#ctx0" brushRef="#br0" timeOffset="78557.327">9962 8312 987 0,'-5'-8'555'0,"-4"-6"-75"15,5 6-242-15,0 15-161 16,3 8-43-16,2 25-34 15,-1 12-3-15,3 18 5 16,0 4 3-16,-1-1 2 16,3-4-1-16,5-1 0 15,-5-5 4-15,1-14 1 16,-4-3 1-16,-2-18 0 16,-1-5 53-16</inkml:trace>
  <inkml:trace contextRef="#ctx0" brushRef="#br0" timeOffset="79519.52">8920 9549 750 0,'-7'11'394'15,"-8"13"-87"-15,-2 3-50 16,-11 2-65-16,-3 0-34 16,-6-2-62-16,-8-5-15 15,3-17-38-15,0-5-6 16,11-16-16-16,9-3-9 0,13-6-22 16,3 1-8-16,6 5-6 15,8 1-4-15,11 10 10 16,5 2 6-16,15 10 15 15,2 9 10-15,-1 8 1 16,0 8 1-16,-9 5-5 16,-7-4 55-16,-4-7 202 15</inkml:trace>
  <inkml:trace contextRef="#ctx0" brushRef="#br0" timeOffset="79828.7414">8978 9321 1197 0,'4'-13'540'0,"3"-10"-240"16,20 12-183-16,5 3-43 15,13 11-49-15,2 9-17 16,-5 6-3-16,-11 5 3 15,-30 9 5-15,-11 4 2 16,-28 4 3-16,3 2-2 16,2-11-2-16,3-8-3 15,26-11-6-15,0-9-3 16,30-5-3-16,13 0-2 0,11 0 0 16,9 5-23-1,-11 6-80-15,-2 5 207 0</inkml:trace>
  <inkml:trace contextRef="#ctx0" brushRef="#br0" timeOffset="80035.0212">9589 9487 1088 0,'0'3'557'15,"1"1"-148"-15,0 13-239 16,-1 3-65-16,2 14-45 15,0 6-5-15,0 6-27 16,0 1-7-16,2-9-8 16,0-3 25-16,3-14-98 0,0-4-67 15</inkml:trace>
  <inkml:trace contextRef="#ctx0" brushRef="#br0" timeOffset="80183.1868">9420 9630 1006 0,'0'-1'537'0,"12"-3"-98"16,6 1-258-16,24 3-135 15,7 3-24-15,10 4-12 16,4 5-16-16,-10-2-551 16</inkml:trace>
  <inkml:trace contextRef="#ctx0" brushRef="#br0" timeOffset="80583.3116">9939 9588 1028 0,'-2'0'448'0,"1"5"-219"16,2 2-51-16,9 8-90 15,3 2-2-15,7-2-31 16,5-1-10-16,3-7-16 0,2-5-3 16,-2-8-4-16,-1-5-1 15,-6-4-1-15,-1-2-1 16,-7-3 2-16,-6 3-3 16,1 6-9-16,-7 5-9 15,0 11-13-15,1 9-3 16,-2 16 1-16,0 14 4 0,2 18 6 15,0 12 2-15,-2 8-10 16,1-3 34-16,-8-8 23 16,-3-11 15-16,-13-14 39 15,-7-7-17-15,-6-15-7 16,-1-8-9-16,6-16-20 16,5-10-16-16,11-13-68 15,5-9-29-15,13-12-109 16</inkml:trace>
  <inkml:trace contextRef="#ctx0" brushRef="#br0" timeOffset="80955.0059">10353 9404 834 0,'0'-6'442'0,"0"-6"-107"16,8 0-139-16,8 4-52 15,11 7-56-15,3 4-21 16,2 12-47-16,-5 1-5 15,-10 6 1-15,-8 4 7 0,-19 4 6 16,-8-5 2-16,-8-1-2 16,1-3-8-16,10-14-8 15,7 2-3-15,13-4-3 16,7-3 0-16,12 1 0 16,7 2 2-16,12-3-2 15,4 2 4-15,-1-3 229 16</inkml:trace>
  <inkml:trace contextRef="#ctx0" brushRef="#br0" timeOffset="81478.1498">11528 8897 931 0,'-9'-8'500'16,"-7"-5"-168"-16,-11 12-117 16,-6 4-38-16,-5 15-95 15,2 3-30-15,6 9-30 16,8 5-23-16,13 0-8 16,9-3 3-16,17-2 0 15,6-4 0-15,17-6 0 0,-2 0 33 16,24-11-140-1,6-2-72-15</inkml:trace>
  <inkml:trace contextRef="#ctx0" brushRef="#br0" timeOffset="81735.9005">11816 9000 804 0,'-9'-12'473'16,"-10"-9"-45"-16,-5-2-105 15,-2 16-151-15,0 6-57 0,-8 9-90 16,3 10-30-16,9 12-15 15,2-2 0-15,19 1 7 16,8-3 7-16,11-7 6 16,8-2 1-16,5-10 4 15,1-7 3-15,4-11 4 16,-4-4 1-16,-1-6 1 16,3 2-13-16,-12 7 36 15,-2-4 6-15,-12 12-2 16,-6 2 7-16,-7 5-44 15,-1 11 37-15,2 4 356 16</inkml:trace>
  <inkml:trace contextRef="#ctx0" brushRef="#br0" timeOffset="82099.6465">12040 8927 1206 0,'1'0'505'0,"6"1"-301"16,5 3-53-16,13 13-88 16,2 2-9-16,1 8-13 15,-4 3-2-15,-17-7 7 16,-7-1 11-16,-21-5 1 16,-4-2 2-16,-12-10-16 15,-2-5 4-15,8-11-86 16,9-3-75-16</inkml:trace>
  <inkml:trace contextRef="#ctx0" brushRef="#br0" timeOffset="82484.7497">12364 8937 768 0,'-7'6'451'0,"-8"6"-36"0,8 10-228 15,5 5-46-15,12 5-54 16,11-3-20-16,11-7-20 16,7-6-1-16,4-15 16 15,-3-8 6-15,-1-12-2 16,-5-8-4-16,-12-13-6 15,-4-6-5-15,-18-18-2 16,-10-4-2-16,-24-10-19 16,-11-6-4-16,-16 5-13 15,1 10-8-15,-1 28-27 16,5 19-10-16,13 29-5 16,9 12 1-16,19 23 16 15,18 10 3-15,28 8 7 16,22 3 4-16,43-7 6 15,11-8 10-15,13-22-155 16</inkml:trace>
  <inkml:trace contextRef="#ctx0" brushRef="#br0" timeOffset="85277.8928">6597 10642 378 0,'1'1'231'15,"0"-1"6"-15,4 10-76 16,0 0-13-16,3 7-10 16,2 5-26-16,2-1-46 15,-1-2-18-15,4-5-19 16,1-7 1-16,6-13 5 16,5-4 3-16,-5-13-5 15,-1-2 22-15,-2-3 4 16,-6-1-1-16,-3 11 11 15,-5 4-19-15,-5 10-32 16,-2 9-11-16,1 19-13 16,2 14-14-16,7 33 11 15,10 15 6-15,-2 10 0 16,-3-3 3-16,-10-14 5 0,-10-14 5 16,-15-15 16-16,-4-8 21 15,-15-17 45-15,0-11 19 16,0-16 11-16,1-14-10 15,11-15-48-15,6-2-26 16,12-7-38-16,10 6-14 16,11 5-68-16,7 3-40 15,12 4-131-15</inkml:trace>
  <inkml:trace contextRef="#ctx0" brushRef="#br0" timeOffset="85643.6708">7095 10591 628 0,'9'6'306'0,"11"6"-97"16,10-2-29-16,19 3-48 16,9-3-24-16,2-1-47 15,-5-1-16-15,-15-3-19 16,-13 0-1-16,-8-2-4 16,-8 1-6-16,-11 1-9 0,-4 3-3 15,-15 6-3-15,-2 6 0 16,-7 3 3-16,-8 3 3 15,-6 4 4-15,3 2-2 16,3-7 2-16,8-6-2 16,22-10-50-16,10-7-97 15</inkml:trace>
  <inkml:trace contextRef="#ctx0" brushRef="#br0" timeOffset="86003.3218">7614 10614 729 0,'6'4'315'0,"17"2"-127"15,6 3-49-15,17 1-18 16,4 1-23-16,-5-1-50 16,-2 0-18-16,-14-3-6 0,-7-1-2 15,-10-1-1-15,-4-2-6 16,-12 1 51-16,-4 1 7 16,-4 6 19-16,-9 1 16 15,-4 5-45-15,-6 3-9 16,-10 5-24-16,4-2-12 15,9-1-10-15,7-3-38 16,17-6-116-16,6-2-170 0</inkml:trace>
  <inkml:trace contextRef="#ctx0" brushRef="#br0" timeOffset="86484.6857">8285 10885 569 0,'1'-3'370'16,"4"-2"-27"-16,0-4-148 15,0-2-39-15,0-4-50 16,0-3-17-16,-2-1-13 15,0 3 1-15,-1-2-12 16,-7 1-1-16,-9 2 1 0,-7 1-10 16,-11 4-14-16,-2 3-14 15,-3 7-21-15,1 6-8 16,4 9-22-16,5 2-5 16,7 11-7-16,9 3 0 15,10 2 11-15,4 3 7 16,17-12 18-16,5-1 4 15,12-15 7-15,4-8 0 16,3-11-2-16,-2-9-1 16,-7-5-8-16,-6-5 0 0,-10 3-2 15,-7 4 2-15,-6 9 8 16,-6 7 12-16,-1 9 13 16,-4 7 2-16,-2 8-3 15,4 4-10-15,4 12-15 16,6 0-3-16,8 1 37 15,2-2-48-15</inkml:trace>
  <inkml:trace contextRef="#ctx0" brushRef="#br0" timeOffset="86975.156">8919 10721 924 0,'2'2'384'0,"7"2"-192"15,10 2-30-15,15 0-26 16,14 1-10-16,17 1-54 16,8 1-22-16,1 0-25 15,-7-1-8-15,-12-4-5 16,-5-5-40-16,-9-5-166 15,-2-1-194-15</inkml:trace>
  <inkml:trace contextRef="#ctx0" brushRef="#br0" timeOffset="87317.1799">9018 10878 568 0,'-3'2'342'0,"-2"2"-39"16,5 1-86-16,10 1-76 15,7-4-15-15,17 3-7 16,9-2-15-16,17-1-36 16,1 3-19-16,-2-2-26 15,-4-3-5-15,-12-2-2 16,0 0-20-16,-6-4-80 16,3 3-61-16,-12-2-203 15</inkml:trace>
  <inkml:trace contextRef="#ctx0" brushRef="#br0" timeOffset="87785.9128">9348 10648 976 0,'1'0'423'0,"5"1"-239"15,3 3-66-15,12 6-72 16,8 5-8-16,11 4-5 16,3 3-4-16,3 0-10 15,0-3-2-15,-7-5 2 16,-3-4 2-16,-10-3 2 16,-5-3-2-16,-10-1-3 0,-1-2-2 15,-9 1-5-15,-1 1 5 16,-6 6 32-16,-3 2 16 15,-8 8 12-15,-4 5-7 16,-2 1-33-16,1 5-17 16,5 1-12-16,0-2-2 15,0 0 0-15,7-6-55 16</inkml:trace>
  <inkml:trace contextRef="#ctx0" brushRef="#br0" timeOffset="89915.305">10223 10707 674 0,'-6'-1'369'0,"1"-1"-73"0,-3 13-185 16,0 7-44-16,6 13-47 15,-3 5-6-15,15 2-6 16,1-3-4-16,9-13 2 16,5-7 4-16,2-18 7 15,3-8 2-15,-3-13 5 16,0-5 0-16,-8-7 19 15,-2 1 12-15,-5 4 25 16,-3 6 12-16,-4 12-11 16,-3 6-16-16,-2 18-35 15,0 7-19-15,3 27-18 16,1 13 1-16,0 12 2 16,-2 5 2-16,-4-8 5 15,-5-5 1-15,-5-10 1 16,-4-6 3-16,-2-11 4 0,-2-9 5 15,-2-12 3-15,0-6 3 16,4-8 4-16,2-8-4 16,2-10-5-16,0-8-18 15,1-7-61-15,4-2-37 16,3-2-113-16</inkml:trace>
  <inkml:trace contextRef="#ctx0" brushRef="#br0" timeOffset="90286.9017">10655 10413 875 0,'12'-7'435'15,"6"-2"-160"-15,1 6-120 16,0 2-38-16,-7 9-60 16,3 6-18-16,-15 9-18 15,-5 7-4-15,-11 7-3 16,-13-4-1-16,7-3-6 0,3-5-1 15,17-13-6-15,14-1 0 16,14-10 3-16,8-1 0 16,6-5 1-1,-1 3 1-15,2 0-56 0,-5 3-88 16</inkml:trace>
  <inkml:trace contextRef="#ctx0" brushRef="#br0" timeOffset="90551.3153">11093 10636 1122 0,'0'-4'488'0,"0"-3"-263"16,0 3-62-16,3 14-74 15,1 6-22-15,4 18-20 16,-1 10-5-16,-2 14-14 16,-1 2-6-16,-4-4-9 15,0-7-3-15,0-18-2 16,2-9-35-16,1-18-3 16</inkml:trace>
  <inkml:trace contextRef="#ctx0" brushRef="#br0" timeOffset="90711.1927">10948 10822 1059 0,'2'-1'458'16,"11"-4"-215"-16,9 2-96 0,23-2-75 16,11 1-17-16,5-2-29 15,4 3-32-15,-11 1-159 16</inkml:trace>
  <inkml:trace contextRef="#ctx0" brushRef="#br0" timeOffset="91138.6305">11769 10799 706 0,'-2'-5'329'0,"-1"-5"-114"15,0 0-33-15,2-3-26 16,-3-1-5-16,-2 0-21 16,-6 2-8-16,-4 5-25 0,-3 4-15 15,-9 7-35-15,5 7-15 16,-5 7-25-16,0 2-7 15,8 6-3-15,3 0-3 16,15 2-1-16,5-4 0 16,14-7 5-16,6-2 2 15,7-5 4-15,-1-6 2 16,2-1 0-16,-1-2 0 16,-10-2-3-16,-6-2-1 0,-7 2-3 15,-5 1-3-15,3 6 0 16,2 0 0-16,-6 4 0 15,1 0 3-15,0 0-1 16,6-1 5-16,3-6-59 16,4-4-66-16</inkml:trace>
  <inkml:trace contextRef="#ctx0" brushRef="#br0" timeOffset="91812.3052">11874 10521 750 0,'-7'-8'443'16,"-2"-7"-40"-16,9-2-232 15,2-1-56-15,13 0-69 0,2 3-23 16,7 3-17-16,5 6 0 16,5 7-6-16,-2 6 0 15,-7 8-1-15,-5 1 1 16,-20 7 7-16,-8 1 3 15,-11-1 5-15,0 1 8 16,3-6 8-16,8-6-3 16,10-5 2-16,5-3 6 0,11-6 7 15,2 1 3-15,5 0-4 16,4-1-16-16,3 4-28 16,1 2-31-16</inkml:trace>
  <inkml:trace contextRef="#ctx0" brushRef="#br0" timeOffset="92363.3819">11882 10734 414 0,'-8'2'323'16,"-3"1"6"-16,-5 4-25 16,-2 2-25-16,0 6-60 15,1 4-41-15,9 5-90 16,2 1-38-16,18 3-45 15,9-3 12-15</inkml:trace>
  <inkml:trace contextRef="#ctx0" brushRef="#br0" timeOffset="92939.2361">12420 10806 902 0,'-3'-8'424'0,"-5"-11"-168"0,3 3-73 16,6 0-90-16,4 1-23 16,7 5-32-16,2-1-12 15,8 9-15-15,1 5-10 16,6 12-7-16,2 5-1 15,-3 9 6-15,-4 2 2 16,-5-3 4-16,-4-5 0 0,3-12 6 16,-1-10 5-16,2-11 7 15,0-7 6-15,-9-9 2 16,0 4-1-16,-10 2-56 16,-2 2-58-16,-5 11-455 15</inkml:trace>
  <inkml:trace contextRef="#ctx0" brushRef="#br0" timeOffset="93360.31">12402 11038 588 0,'1'-3'283'0,"4"-3"-94"15,3 2-50-15,3-9-46 16,2-3-7-16,5-2 11 15,2-4 9-15,1 10-4 16,-2 6-1-16,-6 10-29 16,-4 11-20-16,-1 4-19 15,1 5-6-15,6 1-14 16,4-3-5-16,10-1-2 16,-1-8 1-16,4-9 6 15,1-8 3-15,-9-11 7 16,2-1 5-16,-14-5 11 15,-3 3-28-15,-3 4-74 16</inkml:trace>
  <inkml:trace contextRef="#ctx0" brushRef="#br0" timeOffset="93915.3461">13136 10770 946 0,'-3'1'447'16,"0"6"-155"-16,-1 10-175 16,-2 8-41-16,6 9-34 15,2 3-11-15,10 1-20 16,7-2 0-16,8-12 4 16,3-9 4-16,-1-17 11 15,-3-10 4-15,-4-11 3 16,-6-6 0-16,-6-3-6 15,-2 0 11-15,-6 3 27 16,-3 0 11-16,-3 12 4 16,-3 3-20-16,2 14-53 15,-2 7-19-15,1 16-17 16,5 10 0-16,2 15 12 16,5 2 2-16,4 8 2 0,0-1 3 15,-5 0 2-15,-3 2 3 16,-10-5 5-16,-6-2 6 15,-10-8 12-15,-5-4 4 16,-1-12 2-16,-8-8 1 16,1-15-1-16,4-4-27 15,7-9-80-15,8-8-64 16,18-15-513-16</inkml:trace>
  <inkml:trace contextRef="#ctx0" brushRef="#br0" timeOffset="94275.8052">13439 10446 997 0,'0'-3'509'16,"0"-5"-166"-16,15 3-158 16,4 4-52-16,11 1-48 15,2 4-14-15,-3 0-19 0,-5-1-7 16,-14 4-12-16,-10 5 2 16,-20 11-1-16,-13 3-2 15,10-6-9 1,12-10-4-1,0 1-7-15,-28 27-3 0,30-7 3 0,17-6-1 16,39-19 2-16,10 0 1 16,0-7 18-16,0 0-44 15,-14 1 316-15</inkml:trace>
  <inkml:trace contextRef="#ctx0" brushRef="#br0" timeOffset="118438.9496">14425 8258 669 0,'6'-3'334'15,"6"-3"-99"-15,-8 17-108 16,-6 15-29-16,-10 26-18 16,-1 14-20-16,-4 27-25 15,1 10-11-15,7 17-22 16,3 0-1-16,11-3 2 15,4-9 0-15,12-24 1 16,4-10 1-16,15-19-1 16,6-12 1-16,3-20 6 0,-4-14 4 15,-15-17 19-15,-11-13 10 16,-12-4-2-16,0 1-4 16,-8 12-25-16,1 13-22 15,-2 35-15-15,-1 24-5 16,9 37 2-16,0 21 12 15,3 26 8-15,0 2 2 16,-9 7 1-16,0 3-1 16,-5-16 4-16,-5-9 1 0,4-18 4 15,-5-15 3-15,0-17 1 16,0-6 1-16,4-19 2 16,2-9-59-16</inkml:trace>
  <inkml:trace contextRef="#ctx0" brushRef="#br0" timeOffset="118846.0047">15215 9173 1103 0,'0'3'424'0,"10"0"-300"16,14 3-48-16,33 3-43 16,18 0-14-16,25-4-18 15,8-2 4-15,-4-4-24 16,-6-2-67-16,-13 1-320 15</inkml:trace>
  <inkml:trace contextRef="#ctx0" brushRef="#br0" timeOffset="119085.2924">15173 9343 658 0,'0'-2'273'0,"8"-1"-107"0,15 1-8 15,26 2-15-15,20 1-3 16,29-1-45-16,6 2-20 16,11-4-27-16,-9-3-4 15,-15-4-41-15,-11-5-41 16,-24 1-184-16</inkml:trace>
  <inkml:trace contextRef="#ctx0" brushRef="#br0" timeOffset="119275.3018">15879 9090 439 0,'-6'-10'273'0,"0"-8"35"16,6 6-65-16,12 7-45 16,10 8-30-16,16 11-72 15,10 6-22-15,5 11-30 16,-6 2-9-16,-18 1 35 15,-14 2 32-15,-23 3 53 16,-7 5 11-16,-21 2-39 16,-4-3-27-16,-8-5-50 15,-6-7-62-15</inkml:trace>
  <inkml:trace contextRef="#ctx0" brushRef="#br0" timeOffset="120055.7851">1760 12658 924 0,'10'0'392'0,"20"0"-215"16,20-1-55-16,28-4-35 16,15-3-28-16,19-3-28 15,0-3-11-15,-7 9-6 16,-15 1-24-16,-26 11-79 16,-15 9-76-16</inkml:trace>
  <inkml:trace contextRef="#ctx0" brushRef="#br0" timeOffset="120282.8136">1833 12806 750 0,'-16'0'354'0,"-14"2"-130"0,23-3-86 15,11-3-12-15,29-3-40 16,20-4-31-16,30 3-13 15,13 1-1-15,8 4-16 16,-4 2-10-16,-9 2-6 16,-11 0-34-16,-24-1-138 15,-12 0-171-15</inkml:trace>
  <inkml:trace contextRef="#ctx0" brushRef="#br0" timeOffset="120438.4333">2488 12617 597 0,'8'-6'376'15,"2"-6"-9"-15,10 12-189 16,8 4-37-16,10 19-68 16,0 8-27-16,-8 13 25 15,-8 7 17-15,-26 2 40 16,-12-2 13-16,-11-6-11 16,-4-10-99-16</inkml:trace>
  <inkml:trace contextRef="#ctx0" brushRef="#br0" timeOffset="120880.7203">3424 12592 1233 0,'0'-2'510'0,"0"5"-299"16,0 12-72-16,5 23-82 16,1 17 4-16,-1 33-18 15,1 10-8-15,-2 3-4 16,-2-5-14-16,4-20-2 15,-3-13 12-15,3-15-66 16,-1-13-55-16,-5-21-279 16</inkml:trace>
  <inkml:trace contextRef="#ctx0" brushRef="#br0" timeOffset="121066.3794">3280 12735 977 0,'7'-8'443'0,"15"-11"-186"0,21-1-103 15,19 2-90-15,13 3-17 16,17 9-29-16,2 6 37 16,7 9-180-16</inkml:trace>
  <inkml:trace contextRef="#ctx0" brushRef="#br0" timeOffset="121301.7596">3454 13235 1289 0,'1'3'138'0,"13"2"-37"16,6 4 161-16,32-1-183 16,11 0 0-16,19-3-17 15,6-3-19-15,-9-2-12 16,-10-1-15-16,-20-3-194 16</inkml:trace>
  <inkml:trace contextRef="#ctx0" brushRef="#br0" timeOffset="121533.5174">3517 13032 1398 0,'3'0'545'0,"9"-5"-331"16,24 3-176-16,14-1-16 15,22 0-6-15</inkml:trace>
  <inkml:trace contextRef="#ctx0" brushRef="#br0" timeOffset="121783.6197">3998 13220 1053 0,'2'11'488'0,"1"8"-189"15,3 18-194-15,1 4-21 16,0 8-48-16,1 1-14 16,-7-10-3-16,-1-5-42 15,-7-12-315-15</inkml:trace>
  <inkml:trace contextRef="#ctx0" brushRef="#br0" timeOffset="121963.8286">4040 13222 1020 0,'24'-3'417'16,"15"-9"-227"-16,1 18-120 15,-6 4 18-15,-17 10 30 16,-11 7 17-16,-16 7-4 16,-6 2-27-16,-10-4-38 15,-1-3-23-15,4-16-165 16</inkml:trace>
  <inkml:trace contextRef="#ctx0" brushRef="#br0" timeOffset="122417.9836">4503 13070 944 0,'0'1'415'0,"12"2"-187"15,8-3-93-15,22 0-52 16,11-5-23-16,11-2-31 16,4 4-11-16,-10-4 1 15,-7 2-40-15,-17 5-95 16,-8-3-97-16</inkml:trace>
  <inkml:trace contextRef="#ctx0" brushRef="#br0" timeOffset="122624.7519">4548 13196 1277 0,'0'1'527'16,"13"0"-310"-16,10-2-43 15,23-3-43-15,17 0-17 0,13-1-43 16,1 4-4-16,-14 1-30 15,-15 0-20-15,-22 4 355 16</inkml:trace>
  <inkml:trace contextRef="#ctx0" brushRef="#br0" timeOffset="123980.9712">5708 13069 667 0,'-24'-7'331'15,"-27"-18"-84"-15,5-8-69 16,15-4-48-16,8-11-23 16,25 2-63-16,17 3 2 15,23 8-1-15,15 10-7 0,21 21 25 16,4 11-13-16,-6 23-29 16,-9 12 12-16,-37 16 0 15,-21 3 5-15,-31 5 6 16,-23-3-2-16,-24-6-10 15,-3-8-4-15,-1-21-16 16,13-14-11-16,18-21-22 16,11-8-11-16,20-7-5 15,5 0 5-15,16 5 1 16,12 4 12-16,18 13 21 16,11 3 9-16,16 16 17 15,5 5-3-15,-11 1-10 16,-9 2-2-16,-18-9-17 15,-6-5-40-15</inkml:trace>
  <inkml:trace contextRef="#ctx0" brushRef="#br0" timeOffset="124398.568">6233 12789 1062 0,'-4'-5'533'0,"-1"-4"-156"16,1 3-133-16,4 10-134 16,-2 5-44-16,3 17-58 15,0 15-15-15,4 20 6 16,0 6 0-16,1 0 1 16,1 1 1-16,1-13-31 15,-1-4-25-15,-1-13-75 16,-4-13-33-16,0-18-12 15,0-9-12-15,2-14 46 16,5-6 28-16,10-13 42 16,3 3 35-16,0 1 65 15,-4 6 39-15,-9 15 82 16,-6 5 12-16,-11 11 3 16,-6 1-15-16,-7 8-55 15,3 0-12-15,5 0-40 16,3 1-22-16,14-3-24 15,5-2-4-15,14-4-1 16,4 0 2-16,4-3 3 0,1-1 50 16,8 3-169-16,-1-3-156 15</inkml:trace>
  <inkml:trace contextRef="#ctx0" brushRef="#br0" timeOffset="124695.1451">6595 13215 882 0,'3'3'379'0,"9"0"-200"16,2 1-33-16,12-4-35 15,2 0-33-15,1-7-34 16,1 0-7-16,-11-5 5 16,-3 1 6-16,-11 0 18 15,-9 0 5-15,-15-1 0 16,-5 2-6-16,-9 5-19 15,0 5-11-15,3 11-19 16,1 6-8-16,5 12-8 16,5 3 0-16,14 7 4 15,9 0 7-15,19-1 2 16,7-2 1-16,12-10 2 16,2-7-1-16,4-12-3 15,0-5 9-15</inkml:trace>
  <inkml:trace contextRef="#ctx0" brushRef="#br0" timeOffset="125258.0298">7179 13225 1106 0,'0'0'372'16,"19"0"-338"-16,26 0-21 16,47 1 12-16,31 1 7 15,55-2 58-15,25-1 18 16,42 1-1-16,15 1 8 0,-6 2-63 15,-10-1-21-15,-40-5-15 16,-34-4 7-16,-47-2-133 16</inkml:trace>
  <inkml:trace contextRef="#ctx0" brushRef="#br0" timeOffset="125686.1728">7733 12325 857 0,'-3'-16'420'0,"0"-17"-124"15,-1 3-57-15,2 11-90 16,2 11-39-16,2 16-80 15,3 13-29-15,1 32-14 16,-2 16 1-16,-2 22 14 16,-2 6 1-16,0-11 2 15,0-2 1-15,0-13 1 16,2-9 2-16,1-12-45 16,3-17-72-16</inkml:trace>
  <inkml:trace contextRef="#ctx0" brushRef="#br0" timeOffset="126182.1916">8171 12706 865 0,'0'-8'391'0,"0"-11"-159"16,-3 1-25 0,-4 2-56-16,-4 3-27 0,-10 3-57 15,-4 2-33-15,-10 6-25 16,1 5-8-16,-1 5-14 15,4 3-3-15,11 8-6 16,8-3 0-16,12 1 4 16,7 0 3-16,12-4 7 15,8-4 3-15,6-6 5 16,3-3 1-16,1-8 3 16,-3-3 1-16,-5 1 4 15,-3-4 2-15,-16 7 1 16,-4 0 4-16,-10 7 10 15,-4 2 11-15,-1 9 16 16,-3 3 4-16,5 8-11 16,4 2-12-16,4 7-19 15,5 4-5-15,1-1-5 16,4 3-1-16,1-10-29 16,-4-3-59-16</inkml:trace>
  <inkml:trace contextRef="#ctx0" brushRef="#br0" timeOffset="126385.9459">8383 12804 1097 0,'-1'-1'570'0,"0"-2"-159"15,-2 8-173-15,2-5-133 16,-1 13-41-16,-4 51-32 15,4-26-8-15,2 1-14 16,3-3-1-16,-1-13-101 16</inkml:trace>
  <inkml:trace contextRef="#ctx0" brushRef="#br0" timeOffset="126650.5734">8634 12353 1237 0,'-4'-14'561'0,"-3"-9"-229"16,1 17-187-16,0 10-40 15,1 21-54-15,1 14-33 16,5 26-19-16,1 9 0 15,11 11 1-15,2 0 4 16,2-4 0-16,2-4 48 16,-5-14-144-16,1-10 53 15</inkml:trace>
  <inkml:trace contextRef="#ctx0" brushRef="#br0" timeOffset="127651.2622">7992 13614 950 0,'-3'5'405'15,"-7"11"-217"-15,1 6-33 16,5 12-30-16,0 3-34 0,9 4-42 16,7-3-20-16,9-9-13 15,4-5-2-15,5-18 6 16,0-6 3-16,-3-15 10 16,-2-7 4-16,-5-7 1 15,-5-2-1-15,-7-2-2 16,-3 5-4-16,-7 8-4 15,-2 6-3-15,-3 13-29 16,-1 8-4-16,2 17-8 16,1 11-4-16,7 20 15 15,4 8 1-15,8 12 1 16,1-3 3-16,-4-10 4 16,-8-5 4-16,-13-12 37 15,-8 1 25-15,-13-12 23 16,-3-6 5-16,-8-12-19 15,-2-10-17-15,8-19-18 0,4-8-16 16,16-12-76 0,13-6-56-16,7-5-117 0,11 1-49 15</inkml:trace>
  <inkml:trace contextRef="#ctx0" brushRef="#br0" timeOffset="128037.6952">8396 13523 1021 0,'0'-9'499'15,"0"-7"-199"-15,12 4-107 16,3 3-33-16,12 4-69 16,0 5-27-16,8 7-36 15,-4 3-12-15,-8 7-6 16,-6 4 5-16,-21 4 4 16,-12 4 1-16,-12 7-6 15,-7-4-5-15,4-5 0 16,9-7 1-16,13-12 4 0,9-4 2 15,19-4 23-15,5-6 3 16,12 4-1-16,5-1-1 16,4 4-27-16,0 5-6 15,-5 0 14-15,-9-1-48 16</inkml:trace>
  <inkml:trace contextRef="#ctx0" brushRef="#br0" timeOffset="128650.4687">9906 13063 477 0,'-1'-7'338'0,"-3"-5"65"15,-3 2-89-15,-9-4-64 16,-2 6-18-16,-10-2-44 16,-7 3-38-16,-4 8-60 15,-2 4-35-15,3 14-58 16,7 7-8-16,16 5-2 0,13 6 1 15,22-3 9-15,12 0 0 16,14-9-2-16,-1-6-1 16,6-10-39-16,-2-7-54 15,-7-6-217-15</inkml:trace>
  <inkml:trace contextRef="#ctx0" brushRef="#br0" timeOffset="128907.5063">10139 13071 760 0,'-4'-10'364'0,"-6"-9"-108"16,-3 3-21-16,-11 8-49 15,-4 8-23-15,-3 9-69 16,-1 8-39-16,9 7-47 16,7-1-8-16,15 4-7 15,6-1 5-15,16-5 8 16,6-2 3-16,6-11 5 15,-1-3 2-15,-3-12 13 16,-5-3 10-16,-11-9 15 16,-10-2 0-16,-11 3-7 15,-8 1-37-15,-2 5 419 16</inkml:trace>
  <inkml:trace contextRef="#ctx0" brushRef="#br0" timeOffset="129221.4263">10314 12969 1130 0,'2'8'431'0,"10"14"-305"16,3 4-44-16,10 12-6 16,3-2-19-16,-10 1 16 15,-7-4 23-15,-19-9 27 16,-9-1 8-16,-10-14-20 16,-3-7-22-16,1-11-45 15,4-9-52-15,12-2-185 16,8-1-121-16</inkml:trace>
  <inkml:trace contextRef="#ctx0" brushRef="#br0" timeOffset="129588.4311">10636 13054 1020 0,'-10'6'506'0,"-2"9"-170"16,4 7-180-16,5-1-52 16,15 8-62-16,4-3-19 15,10-7-11-15,3-3 0 16,-3-14 9-16,-1-8 4 0,0-15 6 16,-2-8 1-16,0-8 0 15,-3-4 2-15,-10-20 5 16,-4-15 5-1,-10-19-14-15,-13-2-7 0,-14 11-5 16,-6 13-5-16,-14 27 4 16,-2 9-2-16,-6 26-18 15,2 11-18-15,16 17-19 16,11 12 0-16,31 10 8 16,20 6 12-16,35 4 19 15,14 0 1-15,11-8 3 16,9-3 51-16</inkml:trace>
  <inkml:trace contextRef="#ctx0" brushRef="#br0" timeOffset="164245.5569">2303 14640 1172 0,'-18'-5'540'0,"-23"-6"-232"16,-5 4-63-16,-10 12-77 15,3 8-44-15,3 22-71 16,1 18-18-16,19 25-39 16,13 6-11-16,32 3-8 15,16-7-2-15,19-21 4 16,7-11 3-16,8-26 8 16,-1-15 3-16,3-21 11 15,-6-14 10-15,-24-15 16 16,-10-5-1-16,-27-6-44 15,-11 0-19-15,-19-5-90 16,-4 3-63-16,-8 6-25 16,-2 3-15-16,10 11-40 15,-3 5 29-15,11 6-18 16,-2 0 29-16,7 2 229 16,7-2 123-16,-1 4 214 15,6 4 58-15,2 4-31 0,-2 7-65 16,7 4-137-16,-1 3-60 15,7 10-89-15,6 3-11 16,9 5-143-16</inkml:trace>
  <inkml:trace contextRef="#ctx0" brushRef="#br0" timeOffset="164497.2175">2594 14910 1253 0,'-4'8'514'0,"-3"16"-303"16,7 17-72-16,0 22-50 15,1 15-27-15,12 14-34 16,0-3-10-16,4-12-6 15,-1-16-2-15,-7-21-33 16,0-12-46-16,-5-19-159 16</inkml:trace>
  <inkml:trace contextRef="#ctx0" brushRef="#br0" timeOffset="164639.8786">2579 15187 888 0,'3'2'457'0,"12"5"-97"0,5-2-230 16,21 1-104-16,7 0 14 16,5-7-192-16</inkml:trace>
  <inkml:trace contextRef="#ctx0" brushRef="#br0" timeOffset="165076.181">2946 15017 802 0,'-8'7'435'15,"-7"8"-68"-15,9 5-257 16,4 1-37-16,9 7-56 16,2-1-13-16,12-2-4 15,2-4 2-15,-3-16-11 16,1-7-2-16,-10-16 1 15,-4-6 3-15,-6-5 24 16,-1 0 6-16,-7 6 55 0,3 7 16 16,-5 10 3-16,4 6-3 15,8 12-60-15,-2 2-22 16,8 6-15-16,5-1-1 16,7-3-1-16,2-5 1 15,10-8-3-15,-3-3-3 16,-1-14 4-16,1-1 3 15,-2-6 5-15,0 0 6 16,2 1-3-16,3-1-3 16,-1 13 17-16,1 8 1 15,-3 15 19-15,-5 9 32 0,-13 6 19 16,-8 2 10-16,-16 5-11 16,-5-3-29-16,-6-10-106 15,-1-8-622-15</inkml:trace>
  <inkml:trace contextRef="#ctx0" brushRef="#br0" timeOffset="165534.2286">4569 14896 1279 0,'-13'0'559'0,"-10"3"-288"16,-9 2-57-16,1 11-100 15,0 9-38-15,6 9-63 16,6 7-10-16,17 0-11 15,13 1-6-15,17-4-3 16,10-7-1-16,12-10 8 16,1-9-23-16,2-12-100 15,-1-4-73-15,-10-9-408 16</inkml:trace>
  <inkml:trace contextRef="#ctx0" brushRef="#br0" timeOffset="165773.9532">4877 15000 723 0,'-5'-12'440'15,"-6"-7"-12"-15,-5-1-70 16,-4 3-102-16,-3 9-49 16,-5 9-100-16,1 8-41 15,1 18-60-15,4 4-8 16,12 8-5-16,4 1 0 16,12-6-2-16,8-3-2 15,15-13-1-15,10-4 1 16,7-15 8-16,-1-10 6 15,-12-10 14-15,-8-6 4 0,-14 1 5 16,-9-3-7-16,-8 1-44 16,-9 3-51-16,-4 3-164 15</inkml:trace>
  <inkml:trace contextRef="#ctx0" brushRef="#br0" timeOffset="166035.0869">4983 14935 989 0,'0'0'471'0,"0"-1"-195"16,8 6-96-16,9 13-100 15,13 7-29-15,15 9-25 16,-1 4 0-16,-12 1 55 15,-15-2 27-15,-26-3 38 16,-9-5 2-16,-15-11-48 0,-4-7-31 16,2-13-67-16,4-7-72 15,13-7-141-15</inkml:trace>
  <inkml:trace contextRef="#ctx0" brushRef="#br0" timeOffset="166397.6577">5338 15007 1080 0,'-3'9'520'16,"-4"5"-179"-16,10 10-211 15,9 5-36-15,14 1-57 16,5 3-13-16,2-11-10 15,-7-6 2-15,-2-14 39 16,-3-8 15-16,-5-18 9 16,5-3 0-16,-11-9-33 15,0-6-13-15,-13-11-6 16,-11-14-3-16,-11-9-34 16,-3 0-3-16,-13 13-15 15,-5 14-7-15,0 25 10 16,-2 11-10-16,15 20-7 15,6 9 0-15,13 13 13 0,9 2 6 16,18 5 9-16,13 1 2 16,24-2-8-16,5 0-73 15</inkml:trace>
  <inkml:trace contextRef="#ctx0" brushRef="#br0" timeOffset="166765.9839">5910 15107 1062 0,'13'0'462'0,"14"-2"-239"0,11-2-72 15,17 4-70-15,2-1-31 16,5 2 2-16,-4 2-85 16,-13 0-168-16</inkml:trace>
  <inkml:trace contextRef="#ctx0" brushRef="#br0" timeOffset="166983.6194">5957 15235 958 0,'-1'2'445'0,"-7"1"-190"16,8 0-37-16,15 1-57 16,5-2-30-16,29 3-39 15,4-4-17-15,16 0-31 16,1 1-15-16,-8 3-63 15,0 1-332-15</inkml:trace>
  <inkml:trace contextRef="#ctx0" brushRef="#br0" timeOffset="167832.5674">6705 15197 861 0,'-5'4'306'16,"6"2"-250"-16,28 4-17 16,44 4 5-16,32-4 18 0,58 1 64 15,17-5 31-15,40-2-18 16,2-3-6-16,-6-6-73 16,-12-2-30-16,-41-2-14 15,-17 2-3-15,-40 6-10 16</inkml:trace>
  <inkml:trace contextRef="#ctx0" brushRef="#br0" timeOffset="169575.6546">7755 14791 764 0,'0'11'415'0,"-5"13"-79"16,-7 8-76-16,-8 10-85 15,-9 1-40-15,-6 1-58 16,-6-7-22-16,-2-8-13 16,0-11-7-16,7-15-16 15,7-3-11-15,3-21-22 16,6-2-7-16,8-10-3 15,2 0 4-15,9 3 8 16,5 5 5-16,10 9 13 16,9 4 11-16,15 15 6 15,4 7 1-15,8 12 2 16,0 2-3-16,-9 7 0 16,-5-2-3-16,-14-5-4 0,-4 2-16 15,-4-11-32-15</inkml:trace>
  <inkml:trace contextRef="#ctx0" brushRef="#br0" timeOffset="171112.3223">7218 15628 718 0,'0'4'366'0,"-5"10"-91"16,-7 6-39-16,-13 14-48 15,-11 5-23-15,-11 6-63 16,0 0-21-16,-1-11-39 15,4-6-20-15,10-23-46 16,2-11-16-16,7-17-28 16,10-7-1-16,13-7 34 0,4 2 16 15,17 8 46-15,0 4 14 16,11 16 22-16,2 8 3 16,4 16-8-16,4 11-1 15,0 8-11-15,-4 4-5 16,-7 0-20-16,-4-4 22 15,-7-6-131-15,2-9-52 16</inkml:trace>
  <inkml:trace contextRef="#ctx0" brushRef="#br0" timeOffset="171420.8248">7333 15527 754 0,'-3'-6'379'15,"1"-4"-133"-15,7-1-77 16,6 1-13-16,8 1-16 16,4 4-8-16,4 4-31 15,-4 3-18-15,-2 12-41 16,-11 2 1-16,-12 13-3 15,-8-2-4-15,-12 6 0 16,7 2-17-16,5-5-18 0,7-3-5 16,14-13-50-1,7-4-30-15,14-7-39 0,6-1-140 16</inkml:trace>
  <inkml:trace contextRef="#ctx0" brushRef="#br0" timeOffset="171617.3847">7728 15601 1235 0,'-1'0'538'0,"1"3"-260"16,1 11-85-16,1 15-105 16,1 8-13-16,0 6-45 15,-2 6-14-15,0 3 11 16,3-2-51-16,-4-10-113 15,7-7-89-15</inkml:trace>
  <inkml:trace contextRef="#ctx0" brushRef="#br0" timeOffset="171785.4591">7592 15793 1001 0,'1'2'447'0,"5"3"-115"15,24 2-272-15,14 0-20 16,19-5 2-16,5-2-14 16,-2-1-52-16,-5-1-82 15</inkml:trace>
  <inkml:trace contextRef="#ctx0" brushRef="#br0" timeOffset="172205.4157">8129 15659 1198 0,'-3'0'475'0,"-4"8"-333"15,0 2-42-15,3 12-67 16,6 4-12-16,7-1-10 15,6 7-2-15,4-12-1 16,2-2 0-16,5-11 8 16,0-11 4-16,2-11 7 15,-5-6 3-15,-7-5 0 16,-6 1-1-16,-4 3 11 16,-2 3 7-16,-3 12-13 15,-1 7-6-15,2 20-22 0,-1 9-11 16,4 19 0-1,5 12 2-15,-3 8 0 16,1 4 2-16,-10-4 24 0,-2-4 10 16,-13-6 18-16,-11-6 5 15,-7-17-5-15,-11-9 2 16,-4-22-6-16,3-8-4 16,9-15-43-16,3-8-46 15,19-10-123-15,9-4 40 0</inkml:trace>
  <inkml:trace contextRef="#ctx0" brushRef="#br0" timeOffset="172628.2765">8488 15580 1158 0,'3'-4'481'16,"8"-7"-302"-16,7 4-49 16,11 0-58-16,3 2-20 15,5 7-20-15,-6 2 1 16,-12 9 5-16,-14 2 3 16,-20 8 6-16,-8 3-2 15,-7 4-6-15,3-1 6 0,11-10 7 16,7-2-3-16,19-11-5 15,13-4-14-15,24-2-18 16,13-6 13 0,10-1-242-16</inkml:trace>
  <inkml:trace contextRef="#ctx0" brushRef="#br0" timeOffset="176148.2262">4358 16902 740 0,'-7'4'346'0,"-5"1"-142"16,5 10-115-16,4 4-28 16,11 10-36-16,4 3-10 15,13 1-6-15,3-4 0 16,1-13 3-16,7-4 4 16,-8-19 10-16,0-5 5 0,-5-11 6 15,-6-4 19-15,-10-6 30 16,-3 3 15-16,-8 5 19 15,-1 2-16-15,0 18-35 16,4 9-29-16,1 19-40 16,6 13-12-16,2 22-12 15,0 12 5-15,3 16 23 16,-7 1 13-16,-7-9 12 16,-4-8 9-16,-10-26 0 15,1-6 6-15,-1-29 17 16,-3-9-1-16,-6-22-11 15,-4-16-13-15,-4-16-42 16,1-3-17-16,15 4-38 16,5 5-9-16,18 23-80 0,15 6-55 15</inkml:trace>
  <inkml:trace contextRef="#ctx0" brushRef="#br0" timeOffset="176497.8">4920 16891 950 0,'0'4'440'0,"1"14"-124"16,7 1-152-16,15 8-78 15,7-2-5-15,9-4-43 16,4-3-13-16,-9-7 0 16,-3-3-1-16,-6-6 2 15,-7-4 1-15,-9-2 1 16,-4 0-1-16,-14 2-10 16,-9 6-5-16,-15 9-9 15,-5 4 8-15,-5 8 8 16,9 4 1-16,13-1 0 15,5-4-10-15,12-6-63 16,6-5-69-16</inkml:trace>
  <inkml:trace contextRef="#ctx0" brushRef="#br0" timeOffset="176825.2254">5307 16949 887 0,'9'2'376'0,"17"6"-173"16,6 1-95-16,4-1 7 16,-1 1-22-16,-4-3-36 15,-2 2-5-15,-3 1-22 16,-2-4-3-16,-13-5 0 15,-1-5 4-15,-10 3 1 16,-4 1-5-16,-7 5 0 16,-6 8 14-16,-4 4 34 15,-7 5 12-15,5 7-2 16,-4-2-18-16,7-1-44 16,6-3 10-16,13-7-123 15,8-5-530-15</inkml:trace>
  <inkml:trace contextRef="#ctx0" brushRef="#br0" timeOffset="177324.7855">5909 17141 495 0,'6'-6'327'0,"3"-8"-20"0,1-1-92 15,-2 1-12-15,-5-6-31 16,-5-1-5-16,-9 2-8 15,-3-2-12-15,-9 8-31 16,0 6-21-16,-6 10-50 16,-2 6-22-16,2 11-35 15,1 4-7-15,13 8-8 16,9 6 3-16,14-3 9 16,9-2 5-16,12-11 9 15,4-7 1-15,1-15 6 16,0-6 1-16,-10-14 2 0,1-2 1 15,-8-7-7-15,-8 2 0 16,3 6-1-16,-12 5-1 16,-2 11 2-16,1 6-1 15,-4 16 3-15,5 2-1 16,6 10 1-16,1 1-1 16,7-1-2-16,-1 0 6 15,7-10 90-15</inkml:trace>
  <inkml:trace contextRef="#ctx0" brushRef="#br0" timeOffset="177667.9886">6467 17072 1303 0,'17'1'506'0,"30"-1"-355"0,13 1-16 16,19-1-37-16,7 2-32 16,-10-2-40-16,-10 0-3 15,-23-3-55-15,-11-2-86 16,-9-1-384-16</inkml:trace>
  <inkml:trace contextRef="#ctx0" brushRef="#br0" timeOffset="177863.8017">6531 17128 957 0,'3'1'400'0,"9"5"-220"16,11-1-42-16,17-2-17 15,11 2-29-15,15-1-38 16,0-4-15-16,-6-2-34 15,-5-1-94-15</inkml:trace>
  <inkml:trace contextRef="#ctx0" brushRef="#br0" timeOffset="178016.6227">7032 16958 729 0,'9'5'330'0,"17"13"-112"0,1 1-76 16,-6 8 45-16,-9 5 8 15,-19 1 6-15,-10 9-14 16,-14-3-79-16,0-5-20 16,8-13-272-16</inkml:trace>
  <inkml:trace contextRef="#ctx0" brushRef="#br0" timeOffset="178605.5944">7612 16968 820 0,'-8'5'399'0,"-7"10"-108"0,-3 12-188 16,2 8-72-16,6 5 4 15,12-2 7-15,10-3 4 16,13-9-1-16,6-10-3 16,6-13 2-16,2-9-6 15,-3-15 2-15,-7-4 2 16,-7-5-4-16,-7 0-4 16,-9 1-6-16,-2 0-5 15,-4 10 11-15,-1 5-2 16,0 14-14-16,4 11-7 0,7 20-26 15,2 9-6-15,3 20 9 16,-1 3 4-16,-12 12 8 16,-1 2 15-16,-9-10 11 15,-8-6 6-15,-6-22 12 16,-5-6-2-16,-7-21 8 16,-4-9-4-16,-1-18-39 15,2-15-26-15,9-10-57 16,8-3-29-16,13-3-92 15,4 1-150-15</inkml:trace>
  <inkml:trace contextRef="#ctx0" brushRef="#br0" timeOffset="178907.1176">7944 16774 1331 0,'-4'-7'514'16,"3"-4"-390"-16,2 2-34 15,16 3-50-15,8 3-24 16,7 7-9-16,3 5 2 0,-8 10 2 16,-11 5 3-16,-18 13 5 15,-11 5 2-15,-15 3 0 16,-1-4 0-16,7-12 0 15,6-8-5-15,14-11-9 16,8-7-5-16,17-4-7 16,6-6-2-16,15-1-44 15,3 6-50-15,-1-1-465 16</inkml:trace>
  <inkml:trace contextRef="#ctx0" brushRef="#br0" timeOffset="179086.3247">8354 16923 1274 0,'0'3'518'0,"-2"11"-310"0,3 9-47 15,-3 10-56-15,2 7-14 16,-4 7-38-16,4 4-15 16,0 0-10-16,1-3-22 15,-1-9-66-15,-4-12-68 16</inkml:trace>
  <inkml:trace contextRef="#ctx0" brushRef="#br0" timeOffset="179209.8299">8176 17151 967 0,'6'-1'490'0,"13"-6"-112"16,8 8-177-16,17 4-108 16,7-4-27-16,12 1-50 15,5 0-44-15</inkml:trace>
  <inkml:trace contextRef="#ctx0" brushRef="#br0" timeOffset="179687.2342">8868 17204 854 0,'5'-7'395'0,"3"-4"-179"16,-5-5-62-16,2-2-3 15,-9-5 2-15,0 5 3 16,-11-4-22-16,-1 6-24 16,-8 11-54-16,-6 3-26 15,-3 16-35-15,-4 3-8 0,6 14-9 16,5 5-5-16,15 4 3 16,13 3 6-16,18-9 10 15,10-7 8-15,14-18 6 16,3-6 4-16,-5-15 6 15,-3-5 1-15,-9-1 1 16,-12-2-1-16,-1 8-8 16,-8 8-9-16,-7 6-7 15,2 8-2-15,0 8-1 16,1 2 4-16,4 3-18 16,3-1-78-16</inkml:trace>
  <inkml:trace contextRef="#ctx0" brushRef="#br0" timeOffset="179956.1601">8902 16736 881 0,'-4'-15'405'15,"9"-9"-116"-15,2 2-79 16,15 11-53-16,9 7-15 15,6 8-63-15,1 7-18 16,-12 9-12-16,-9 5 2 0,-25 6-3 16,-11 6 0-16,-17 6-6 15,-2-2-9-15,13-8-13 16,5-14-8-16,28-12-8 16,14-7-4-16,18-7 0 15,16 0-29 1,7-1 17-16</inkml:trace>
  <inkml:trace contextRef="#ctx0" brushRef="#br0" timeOffset="180352.3956">9362 17066 921 0,'2'-4'453'0,"4"-7"-173"0,4 10-80 15,0 1-28-15,8 6-64 16,2 7-33-16,9 6-41 16,6 2-7-16,3-2-10 15,0-5-1-15,-3-8 10 16,-4-10 3-16,-11-7 7 16,-5-5-1-16,-12-9-16 15,-6 6-22-15,-7-3-92 16,-1 2-71-16,-3 13-207 15</inkml:trace>
  <inkml:trace contextRef="#ctx0" brushRef="#br0" timeOffset="180658.4878">9382 17288 444 0,'-2'2'245'16,"-7"-1"-19"-16,2-1-53 16,7-8-32-16,-1-3-19 15,4-3-39-15,1 1-12 16,5 0 33-16,5 5 4 16,3 3 14-16,7 5 7 15,5 6-45-15,3 3-13 16,5 3-27-16,-1-2-15 15,3-3-4-15,0-6-1 16,-3-9 5-16,-6-7 5 0,-7-4-3 16,-8 0-3-16,-11 6-84 15,-4 4 444-15</inkml:trace>
  <inkml:trace contextRef="#ctx0" brushRef="#br0" timeOffset="181241.3233">10128 17084 849 0,'-3'12'356'0,"-8"4"-192"0,14 8-97 16,6 2 0-16,13-1 5 16,7-1-1-16,2-8 2 15,1-5-4-15,-2-11-18 16,-5-8-4-16,-4-10-1 16,-4-2-1-16,-11-8-6 15,-1 1-4-15,-5 1 0 16,-4 4 7-16,0 8-2 15,-1 6-15-15,5 14-26 16,4 11-16-16,5 17-14 16,-1 9 11-16,1 23 10 15,-4 2 6-15,-5 4 17 16,-7-4 10-16,-7-18 18 16,-7-6 17-16,-5-16 19 0,-4-10-1 15,-11-15-4-15,2-8-15 16,-1-16-73-16,8-4-45 15,11-9-132-15,12-1-67 16</inkml:trace>
  <inkml:trace contextRef="#ctx0" brushRef="#br0" timeOffset="181569.9683">10389 16770 851 0,'1'-11'410'0,"2"-11"-98"16,2 5-107-16,10 9-78 16,3 2-13-16,12 7-54 15,6 4-17-15,-4 5-3 16,-5 2-8-16,-21 4 4 15,-14 2 7-15,-21 8 7 16,-8 5-2-16,2-2-17 16,7-3 2-16,14-7-1 15,11-7 7-15,16-2 22 16,7-3-6-16,17-2-7 0,8 2-8 16,11 0-15-1,3 0-24-15</inkml:trace>
  <inkml:trace contextRef="#ctx0" brushRef="#br0" timeOffset="187611.7293">11516 12612 775 0,'13'3'298'0,"15"14"-199"15,-2 21-72-15,-5 46-14 16,-7 23 5-16,-13 40 2 16,-11 35-6-16,-8 23-11 0,0 15-2 15,19 7-2-15,21-24 28 16,22-17 16-16,14-19 3 15,7-37 7-15,1-12-24 16,3-41-11-16,-5-18 1 16,-32-59 16-1,-16 0 16 1,0 0 31-16,33-22-6 0,-30-29 9 0,-17-12-3 0,-28 26-31 16,-8 11-11-16,0 26-56 15,3 19-30-15,6 37-20 16,8 27 8-16,11 39 26 15,3 22 14-15,3 35 18 16,-1 11 0-16,-4 21 4 16,2 6 0-16,1 3-1 15,2 0 1-15,-2-11 4 16,-1-3 0-16,-5-7 36 16,-4-10 16-16,5 2 9 15,-2-17 3-15,-3-27-35 16,3-13-14-16,-2-52-47 15,0-20-67-15</inkml:trace>
  <inkml:trace contextRef="#ctx0" brushRef="#br0" timeOffset="188113.4177">12356 14912 709 0,'9'5'342'0,"9"3"-89"16,27 1-134-16,18 4 16 16,18-6-36-16,8-1-23 15,0-6-42-15,-8-3-12 16,-9 0-24-16,-7-6-44 15,-17 3-140-15,-9 2-171 16</inkml:trace>
  <inkml:trace contextRef="#ctx0" brushRef="#br0" timeOffset="188503.6257">12506 15037 640 0,'-2'0'357'16,"1"0"-86"-16,23 0-100 15,15-1-32-15,26-2-42 16,7 2-17-16,10 1-31 16,-5 0-15-16,-8 1-18 15,-5 1 1-15,-17-5-20 16,-10-4-39-16,-19-5-128 15,-10-2-87-15,-17-6-74 16,-4 2 37-16,-9-9 157 16,-5-6 100-16,3-5 117 15,6 2 31-15,13 12 57 0,13 10 11 16,16 15 6-16,7 6-17 16,10 15-60-16,1 6-15 15,-8 10 43-15,-9 4 16 16,-21 3 37-16,-10-4 6 15,-23-4-61-15,-5-7-26 16,-14-6-95-16,2-2-164 16</inkml:trace>
  <inkml:trace contextRef="#ctx0" brushRef="#br0" timeOffset="189221.4829">13800 14625 1018 0,'-2'-4'487'0,"-5"-4"-224"0,2 20-127 16,5 21-35-16,0 36-54 15,6 22 2-15,2 24-14 16,-7 0-14-16,-1-5-4 16,0-17 0-16,-1-21 4 15,0-16-6-15,1-28-101 16,1-10-61-16,0-21-304 15</inkml:trace>
  <inkml:trace contextRef="#ctx0" brushRef="#br0" timeOffset="189409.2517">13699 14703 827 0,'9'-7'374'0,"13"-7"-161"0,16 1-68 16,26 6-69-16,15 3-18 16,20 4-29-16,-2 4-14 15,-3 7-25-15,-7-3-62 16</inkml:trace>
  <inkml:trace contextRef="#ctx0" brushRef="#br0" timeOffset="189673.7479">13817 15384 942 0,'2'1'422'0,"10"0"-171"15,11-2-60-15,30-6-27 16,14-1-28-16,12 1-56 16,0 4-27-16,-7 2-28 15,-10-1-25-15,-14-1-83 16,-8-2-64-16</inkml:trace>
  <inkml:trace contextRef="#ctx0" brushRef="#br0" timeOffset="189876.1836">13940 15143 1023 0,'12'-1'415'15,"25"-6"-209"-15,14 5-91 0,16-5-22 16,7 1-17-16,3 2-45 15,-3 4-29-15,-7 6-418 16</inkml:trace>
  <inkml:trace contextRef="#ctx0" brushRef="#br0" timeOffset="190171.0269">14529 15296 917 0,'0'3'407'0,"-1"9"-187"0,-1 7-41 16,2 18-33-16,6 10-10 15,3 6-38-15,4 0-16 16,-4-9-35-16,2-3-17 16,-4-10 7-16,3-4-36 15,-2-12-81-15,-4-7-48 16,-6-12-307-16</inkml:trace>
  <inkml:trace contextRef="#ctx0" brushRef="#br0" timeOffset="190379.0326">14506 15352 1163 0,'17'-7'499'0,"20"-7"-265"16,2 5-32-16,0 9-75 16,-5 2-25-16,-16 11-42 15,-10 4-9-15,-17 7 0 16,-7 4-5-16,-18-2-12 15,-4 0 17-15,-2-8-98 16,3-5-90-16</inkml:trace>
  <inkml:trace contextRef="#ctx0" brushRef="#br0" timeOffset="190823.3956">15088 15100 561 0,'-2'0'332'0,"3"0"20"16,10 3-90-16,15-3-47 16,9-2-27-16,15 0-79 15,2 2-28-15,1-2-41 16,-5-3-12-16,-11 2-11 0,-7-1 8 16,-11 5-91-16,-7-1-98 15</inkml:trace>
  <inkml:trace contextRef="#ctx0" brushRef="#br0" timeOffset="191036.6006">15095 15226 845 0,'2'1'405'0,"4"1"-104"16,5 1-48-16,22-3-34 15,6 0-15-15,21-6-77 16,7 1-30-16,-6-2-55 16,-7 3-14-16,-18 4-57 15,-10 0-44-15</inkml:trace>
  <inkml:trace contextRef="#ctx0" brushRef="#br0" timeOffset="191647.282">16146 15131 639 0,'-19'-7'399'16,"-16"-1"-92"-16,6-15-95 15,3-7-60-15,13-18-85 16,11-7-22-16,12-3-18 16,13 6-3-16,5 19 7 15,2 11 3-15,14 22 5 16,1 12 1-16,6 28-22 15,-3 12-1-15,-25 11 3 16,-17 5 4-16,-38-1 8 16,-14-3 0-16,-15 1-4 0,0-10-3 15,8-16 1-15,7-11-20 16,9-27-30-16,27-12-8 31,4 5-13-31,1 0 12 0,11-28 48 0,13-3 18 16,22 7 30-16,3 22 11 15,4 12-19-15,-2 8-14 16,1 10-26-16,-4 3-6 16,-10 0-49-16,-5-1-59 0,-9-11-214 15</inkml:trace>
  <inkml:trace contextRef="#ctx0" brushRef="#br0" timeOffset="191926.6344">16565 14720 2071 0,'3'7'26'0,"2"10"5"16,2 16 27-16,3 27-20 15,2 12-6-15,1 11-14 0,-2-5-1 16,-9-9-21-16,-2-6-23 16,-2-16-17-16,0-4-33 15,3-20-66-15,4-8-28 16,5-18-109-16,4-7-101 16</inkml:trace>
  <inkml:trace contextRef="#ctx0" brushRef="#br0" timeOffset="192088.3659">16773 15152 390 0,'2'-8'354'0,"-2"-6"80"15,-8 10-32-15,-13 6-117 16,-3 6-63-16,13 4-85 31,5-7-41-31,2 2-63 0,-10 16-9 0,19 4-5 16,8-3 2-16,14-12 1 16,1-2-3-16,2-5-21 15,1-3-37-15,1-2-127 16</inkml:trace>
  <inkml:trace contextRef="#ctx0" brushRef="#br0" timeOffset="192527.8689">16941 15346 912 0,'7'2'389'0,"9"7"-204"0,1 1-30 15,6-5-28-15,-5-1-17 16,3-6-38-16,-2-7-7 15,-7-3-22-15,6-4-8 16,-8-2-2-16,-3-1 2 0,-7 0-1 16,-8 4 1-16,-9 0 2 15,-3 5-6-15,-4 8-16 16,-2 3-11-16,1 14-21 16,0 8-3-16,0 8-2 15,7 7 8-15,11 3 16 16,8 0 6-16,22-3 34 15,5-6 12-15,7-11 13 16,0-3 0-16,-2-12-17 16,-2-6-10-16,0-8-49 15,2-7-27-15</inkml:trace>
  <inkml:trace contextRef="#ctx0" brushRef="#br0" timeOffset="193141.3711">17595 15251 891 0,'-4'0'335'16,"-1"0"-221"-16,11 4-59 0,30 0 33 16,16 2 23-16,48-5 44 15,13-1 3-15,44-2-24 16,17-4-16-1,7-1-56-15,4-2-20 0,-24 0-25 16,-25 0-2-16,-43-3-61 16,-22 2-72-16</inkml:trace>
  <inkml:trace contextRef="#ctx0" brushRef="#br0" timeOffset="193503.923">18002 14464 804 0,'2'-10'437'0,"-2"-8"-106"16,-5 10-134-16,3 4-40 0,-3 9-81 16,-3 10-35-16,2 21-24 15,-1 10-2-15,4 28-3 16,4 10 0-16,4 14-7 15,1-1 5-15,-6-22 26 16,0-8-47 0,0-28-165-16</inkml:trace>
  <inkml:trace contextRef="#ctx0" brushRef="#br0" timeOffset="194055.5549">18410 14784 734 0,'0'-9'405'0,"2"-6"-96"16,-5-2-110-16,1 0-30 0,-8-4-53 15,-5-1-20-15,-5 6-43 16,-9 1-24-16,-2 9-29 16,-1 6-12-16,-2 7-11 15,4 6-3-15,10 9-2 16,6 1 1-16,9 4 11 15,9-3 5-15,8-4 11 16,3-3 5-16,12-10 4 16,-1-2 4-16,6-10 3 15,-1-4 0-15,-3-6 1 16,-1-1-1-16,-9-1 0 16,-3-1 1-16,-7 8 0 15,-4 1 6-15,-4 9-7 16,-6 4-1-16,-3 10-5 15,0 6-6-15,-3 11 9 16,5 7 4-16,3 9 3 16,1 3 1-16,5-4-3 15,1-5-2-15,5-15 5 16,1-5-30-16,2-12-102 0,-1-5-21 16</inkml:trace>
  <inkml:trace contextRef="#ctx0" brushRef="#br0" timeOffset="194244.1748">18552 14855 1057 0,'0'-1'523'16,"0"-2"-160"-16,0 11-213 16,0 7-45-16,-2 13-42 15,1 5-4-15,1 8-33 16,-2-2-4-16,2-7-53 15,3-4-53-15</inkml:trace>
  <inkml:trace contextRef="#ctx0" brushRef="#br0" timeOffset="194533.8253">18744 14548 880 0,'3'-14'494'0,"1"-8"-81"15,-3 8-190-15,-1 3-84 16,-1 11-85-16,-5 6-29 16,0 13-43-16,0 7 32 15,2 11 11-15,3 5-1 16,2 9-5-16,4 8-3 15,6 6-4-15,-3 2-3 16,0-3 1-16,0-9 3 16,-3-16 6-16,-3-11 2 0,-2-14-15 15,0 0-48-15</inkml:trace>
  <inkml:trace contextRef="#ctx0" brushRef="#br0" timeOffset="195363.2827">18176 15636 1410 0,'-5'18'26'16,"1"-1"-5"-16,0 18 19 16,4-1-11-16,9-3 9 15,4-4 4-15,7-10 24 16,2-5 26-16,1-15 16 15,4-7 3-15,-3-12 6 0,1-5-18 16,-2-4-19-16,-4-1-7 16,-4 3-22-16,-2 4-9 15,-7 6-15-15,-1 8-6 16,-4 5-20-16,-1 5-13 16,-4 10-14-16,1 6-3 15,1 15 3-15,2 8 7 16,3 15 8-16,-1 10 3 15,-4 3 8-15,-3 2 0 0,-7-7 4 16,-4-9 2-16,-11-7 0 16,0-3 2-16,-7-8 2 15,0 1 3-15,-2-10 6 16,-1-5 2-16,5-15 5 16,3-5 2-16,12-13-1 15,4-9-7-15,13-9-20 16,5-5-17-16,9-2-40 15,5 1-41-15,6 3 5 16</inkml:trace>
  <inkml:trace contextRef="#ctx0" brushRef="#br0" timeOffset="195969.3247">18619 15506 412 0,'-2'-5'313'16,"-6"0"29"-16,8-2-119 16,2 2-31-16,5-3-30 15,3 1-16-15,4 0-25 16,5 2-18-16,7 1-42 15,2 2-17-15,4 2-21 16,2 4-6-16,-6 6-8 16,-1 0-2-16,-14 4-1 15,-8 0 3-15,-10 1 4 16,-9-2 3-16,-9-1 3 16,1-3 0-16,1 2-5 15,6 0-5-15,8 1-6 0,4-1-3 16,7-4-1-16,2 3 0 15,6 3-1-15,1 1 0 16,-2 2 1-16,-2-2 1 16,-12-3 31-16,-7 3 25 15,-16-3 43-15,-6-2 10 16,-7-6-16-16,0-3-19 16,9-3-42-16,5-3-8 0,11 2-2 15,7-2-41-15,11 2-147 16,6 1 172-16</inkml:trace>
  <inkml:trace contextRef="#ctx0" brushRef="#br0" timeOffset="196384.2965">19304 15233 1358 0,'0'1'613'0,"0"1"-298"16,0 1-42-16,0-3-117 15,0 0-43-15,0 0-48 16,-1 0 25-16</inkml:trace>
  <inkml:trace contextRef="#ctx0" brushRef="#br0" timeOffset="202241.2639">6456 15625 658 0,'3'-1'334'0,"1"1"-124"15,2 7-66-15,4 18-74 16,4 13-20-16,11 18-2 15,2 11 1-15,4 6-14 16,-3-5-5-16,-10-18-9 16,-3-14-1-16,-2-22 59 15,-1-13 36-15,-3-17 51 0,-1-13 9 16,-2-17-26 0,-2-7-35-16,0-11-47 15,-2-2-11-15,0 2-39 0,-1 5-3 16,-1 9-8-16,0 5-3 15,-1 6-79-15,-2-5-71 16</inkml:trace>
  <inkml:trace contextRef="#ctx0" brushRef="#br0" timeOffset="202725.027">6636 15427 406 0,'-3'-4'241'0,"0"-3"7"0,5 1-61 16,16-2-29-16,11 0-9 16,30 4-31-16,16 0-6 0,36 5 1 15,23 2-6-15,32-3-9 16,19-2-10 0,19-8-37-16,0-3-15 0,-12-4-18 15,-20-1 1-15,-37 6-20 16,-21 6-12-16,-31 8-115 15</inkml:trace>
  <inkml:trace contextRef="#ctx0" brushRef="#br0" timeOffset="203207.666">8450 15271 1004 0,'0'3'454'0,"0"15"-206"16,0 5-67-16,7 14-60 15,0 3-47-15,6-5-18 16</inkml:trace>
  <inkml:trace contextRef="#ctx0" brushRef="#br0" timeOffset="248839.5524">19075 14803 616 0,'5'-15'356'0,"-2"-15"-44"16,-2 1-87-16,-5 7-92 0,-5 4-32 15,-5 7-45-15,-1 4-19 16,-4 6-28-16,0 4-7 15,1 8-13-15,-3 4-5 16,4 10-5-16,-1 7 0 16,8 7 6-16,8 5 3 15,9-4 13-15,10-5 10 16,16-9 9-16,-1-11 5 0,10-15 29 16,-4-6 13-16,-8-18 12 15,1-6 23-15,-12-10 7 16,-5-3 2-16,-11 2 16 15,-5 7-28-15,-9 15-54 16,-2 9-27-16,-5 16-45 16,0 8-6-16,3 5-2 15,1 8 15-15,11 4 14 16,8 5 7-16,11 7 12 16,6-5-9-16,0-2 3 15,-3-7-1-15,-5-9 17 16,-1-5-42-16</inkml:trace>
  <inkml:trace contextRef="#ctx0" brushRef="#br0" timeOffset="249557.5347">18839 15232 300 0,'0'1'213'0,"0"2"-23"0,3 0 8 15,-3-3-10-15,0-2-19 16,0 1-10-16,7 0-24 15,14-1-5-15,46-6-4 16,-24 3 1-16,24 2-9 16,8 0-17-16,7 3-45 15,2-2-18-15,-22 0-18 16,-8-1 0-16,-26-2-53 16,-11-2-87-16</inkml:trace>
  <inkml:trace contextRef="#ctx0" brushRef="#br0" timeOffset="250284.0263">19850 15207 1320 0,'3'0'678'0,"1"-2"-223"15,0 2-206-15,-4 0-63 16,0 0-77-16,0 0-14 15,2 0-44-15,7 1-11 0,-5-1-3 16,-3 0 196-16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1T09:39:32.603"/>
    </inkml:context>
    <inkml:brush xml:id="br0">
      <inkml:brushProperty name="width" value="0.05292" units="cm"/>
      <inkml:brushProperty name="height" value="0.05292" units="cm"/>
    </inkml:brush>
  </inkml:definitions>
  <inkml:trace contextRef="#ctx0" brushRef="#br0">6704 17258 129 0,'0'0'168'16,"0"0"35"-16,0 2 7 15,0-2-28-15,0-2-68 16,0 2-28-16,0-1-20 16,0 0 0-16,-1 0-7 15,0 0 3-15,0 0-25 16,0 0-9-16,-1-1-10 15,1 1-5-15,0 0-8 16,0 1-4-16,0 0 0 16,0 0 1-16,0 0 1 15,1 0 0-15,-2 0 6 16,2 0 4-16,0 0 6 16,0 0 1-16,0 0-2 15,-1 0-5-15,1 0-7 0,-1 0-4 16,1 0-2-1,0 0-30-15</inkml:trace>
  <inkml:trace contextRef="#ctx0" brushRef="#br0" timeOffset="923.1403">9898 15103 1403 0,'-3'-2'106'0</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9T10:45:30.692"/>
    </inkml:context>
    <inkml:brush xml:id="br0">
      <inkml:brushProperty name="width" value="0.05292" units="cm"/>
      <inkml:brushProperty name="height" value="0.05292" units="cm"/>
      <inkml:brushProperty name="color" value="#FF0000"/>
    </inkml:brush>
  </inkml:definitions>
  <inkml:trace contextRef="#ctx0" brushRef="#br0">15519 5555 617 0,'-6'0'363'16,"-11"0"-80"-16,17-5-83 16,12 5-26-16,18-8-45 15,13 6-6-15,20-3-19 16,13 0-14-16,19 0-34 16,11-1-19-16,2-5-18 15,-5-2-2-15,-8-2-2 16,-10-7 17-16,-3 10-174 15,-9-1-289-15</inkml:trace>
  <inkml:trace contextRef="#ctx0" brushRef="#br0" timeOffset="572.1829">16357 4825 668 0,'4'-12'411'16,"-1"-7"-51"-16,-1 1-136 16,2 4-46-16,-4 6-67 0,0 5-28 15,0 3-41-15,-1 0-12 16,0 0-21-16,-1 7-4 16,1 19-5-16,2 32-4 15,5-20-4-15,2 7-1 16,3 12 2-16,-1 7 3 15,2 5 4-15,-4 7 0 16,0-5 3-16,1-10 1 16,1-14 0-16,1-16 0 0,1-10-2 15,-4-6 1-15,3-9 4 16,-4-5 6-16,-4-12-219 16</inkml:trace>
  <inkml:trace contextRef="#ctx0" brushRef="#br0" timeOffset="31618.7537">11318 10457 532 0,'-3'0'273'0,"-2"-7"-92"15,6-11-36-15,14-23-43 16,10-17-21-16,24-47-15 15,18-11-7-15,39-32-8 16,13-12-6-16,9 18-8 16,0 13-6-16,-28 44-13 15,-18 33-5-15,-32 36-7 16,-23 9 0-16,-27 16 11 16,-7 6 19-16,-17 2 28 15,-3 4 6-15,-5-6-5 16,-3-7-21-16,8-8-29 15,3-2-26-15,12-13-38 16,7 0-10-16,13-4-1 16,9-2 16-16,7 2 26 15,2 2 6-15,0 4 4 16,-3 2-1-16,-5 11 7 0,-2 2 13 16,-5 8 35-16,-6 4 15 15,-9 3 8-15,-2 1-10 16,-2 0-28-16,1-4-43 15</inkml:trace>
  <inkml:trace contextRef="#ctx0" brushRef="#br0" timeOffset="32312.4895">12877 8482 798 0,'-4'-3'413'0,"0"0"-138"16,-6-1-113-16,-1-1-42 16,-4-3-56-16,-2 3-16 15,0 0-22-15,-1 2-8 16,-2 3-9-16,-1-5-5 15,-7 5-6-15,0 4-6 16,-1 3-8-16,4 10-1 16,3 5 2-16,1 1 3 15,6 0 6-15,3-1 0 0,2-5 4 16,2 0 2 0,4 0 0-16,-1-5 3 0,2-4 0 15,2-2-2-15,1-9-1 16,3-3-4-16,9-7-4 15,-1-1-3-15,10-1 11 16,3 2 5-16,7 8 7 16,4 4 5-16,5 9-8 15,-1 6-3-15,-4 11 1 16,-3 7-2-16,-8 6 3 16,-3 2 2-16,-12 0 5 15,-5-1 3-15,-10 0 6 16,-11 1 0-16,-10-8 3 15,-3-2-2-15,-4-7-17 16,-1-7-8-16,-2-14-41 16,7-4-30-16,12-14-49 0,11-4-19 15,17-6-46-15,4-2-16 16,10 2-133-16</inkml:trace>
  <inkml:trace contextRef="#ctx0" brushRef="#br0" timeOffset="32491.3482">13114 8727 1006 0,'-2'3'482'15,"2"1"-185"-15,-6-2-203 16,5-2-71-16</inkml:trace>
  <inkml:trace contextRef="#ctx0" brushRef="#br0" timeOffset="32896.3286">13292 8783 456 0,'1'-4'249'0,"5"-7"-46"0,-1-6-64 16,7-9-35-16,2-9-3 15,0-5 7-15,1 1 3 16,-7 4 2-16,-3 3-7 0,-2 9-5 16,-3 3-3-16,-1 8-12 15,1 6-13-15,0 6-40 16,-2 10-14-16,4 16-12 16,-2 5-2-16,1 19 21 15,2 3 11-15,2 7 1 16,1 3 0-16,3-11-10 15,0-5-8-15,-1-15-18 16,1-11-56-16,5-15-313 16</inkml:trace>
  <inkml:trace contextRef="#ctx0" brushRef="#br0" timeOffset="33331.7275">13781 8527 829 0,'-7'-3'398'0,"-1"-2"-150"16,1-2-58-1,-7 2-82-15,1 5-25 0,-4 5-41 16,-5 7-15-16,-5 8-19 16,0 4-8-16,-2 10-9 15,7 4-4-15,13 3-6 16,9 2-3-16,14 1-3 16,10-6 2-16,8-10 10 15,2-3 5-15,9-18 19 16,-3-7 16-16,5-13 25 15,0-8 9-15,-3-11 50 16,-4-5 5-16,-12-8-8 16,-7-5-2-16,-18 9-49 15,-9-3-15-15,-17 13-18 16,-7 4-19-16,-6 7-85 16,2 8-55-16,9 6-261 15</inkml:trace>
  <inkml:trace contextRef="#ctx0" brushRef="#br0" timeOffset="33637.3091">13802 8296 1163 0,'6'-2'504'0,"14"-2"-264"16,6-4-44-16,15 2-79 15,6 2-38-15,8 2-48 16,1 2 15-16,-1-2-177 15,-3 0-317-15</inkml:trace>
  <inkml:trace contextRef="#ctx0" brushRef="#br0" timeOffset="34121.408">14569 8033 516 0,'0'-6'334'0,"-3"-3"12"16,-4-2-91-16,-8 8-104 16,-4 3-41-16,-5 8-69 15,-2 10-25-15,3 5-18 16,1 6-6-16,7 7-2 15,3 0-1-15,9 3-1 16,5-3 2-16,11-8-3 16,4-4 1-16,8-9 17 15,4-6 14-15,5-13 29 16,0-4 14-16,-11-9 40 0,-6-2 9 16,-10-1 12-1,-11-1-5-15,-10 2-51 0,-9 3-23 16,-17 13-73-16,-3 10-88 15</inkml:trace>
  <inkml:trace contextRef="#ctx0" brushRef="#br0" timeOffset="34793.5325">15215 8486 438 0,'1'-4'279'0,"0"-6"-2"16,3 1-21-16,-9 1-45 15,0-1-22-15,-9 0-54 16,-6 2-25-16,-10 4-49 16,-6 6-25-16,-10 8-23 15,-3 7-10-15,1 7-14 16,-2 8-6-16,11 17-10 16,5 5 3-16,16 10 1 15,11-1 2-15,19-8 2 16,13-8 0-16,20-18 2 15,13-9 2-15,13-20 22 16,4-9 12-16,-2-10 15 16,-8-3 5-16,-23 5-8 15,-12 5-29-15</inkml:trace>
  <inkml:trace contextRef="#ctx0" brushRef="#br0" timeOffset="45712.2665">6426 11601 670 0,'-1'5'336'15,"-2"0"-99"-15,-4-8-58 0,10-15-69 16,0-17-37-16,12-19-49 16,11-13-7-16,20-33 9 15,13-12 5-15,31-21 2 16,17-12 4-16,18 1-13 16,2 6-6-16,-12 19-3 15,-16 21 1-15,-34 38 7 16,-19 14 5-16,-31 24 16 15,-11 8 4-15,-6 8-4 16,-3 2-7-16,0 0-20 16,3 4-12-16,0-5-13 15,2-2 2-15,6 0-76 16,0-2-32-16,-3 4-44 16,-2 0-30-16,-9 5 55 15,-5 0 37-15,-5 1 55 16,0 3 29-16,1-6 20 15,6-3 0-15,10-8 3 0,4-2 14 16,11-3 33-16,2 1 16 16,7 4 14-16,0 3 0 15,-4 7-2-15,2 8-9 16,-9 11 3-16,0 6-8 16,-2 1-23-16,-5-6 8 15</inkml:trace>
  <inkml:trace contextRef="#ctx0" brushRef="#br0" timeOffset="46153.6542">7601 9947 805 0,'-4'-4'405'0,"-3"-1"-144"0,14-3-135 16,5-2-44-16,24 5-58 15,14-3-9-15,14 3-10 16,11 4-7-16,-8 0-273 16</inkml:trace>
  <inkml:trace contextRef="#ctx0" brushRef="#br0" timeOffset="46644.1489">8339 9790 326 0,'-26'1'231'0,"-19"-2"21"15,4-6-115-15,4-5-26 16,18-8-44-16,8-2-22 16,17-6-9-16,10 1 15 15,14 0 36-15,5 4 14 16,3 10-1-16,3 7-17 16,-8 9-31-16,-3 7-6 0,-10 13 6 15,-14 5 2-15,-6 8-3 16,-8 4-7-1,-6 2-12-15,-1 2-6 0,-4-3-22 16,-3-6-18-16,-7-8-28 16,0-5-4-16,-2-15 14 15,4-1 13-15,11-10 9 16,6-4-7-16,18-2-12 16,6-5-3-16,15 2 16 15,8 4 8-15,-2 6 13 16,1 5 5-16,-7 11-5 15,-6 3 1-15,-6 8 1 16,3-1 5-16,-5-8-204 16</inkml:trace>
  <inkml:trace contextRef="#ctx0" brushRef="#br0" timeOffset="46807.7143">8693 9889 1306 0,'0'0'584'16,"-1"0"-311"-16,-4-2-93 15,4 1-129-15,0 0-122 16</inkml:trace>
  <inkml:trace contextRef="#ctx0" brushRef="#br0" timeOffset="47346.1665">8842 9975 300 0,'16'-12'249'0,"17"-19"59"15,1-5-41-15,-8-9-76 16,1 4-27-16,-7 0-32 16,-5 2-14-16,-5 8-19 15,-6 2-12-15,-4 9-26 16,-3 8-13-16,-2 7-27 15,-2 5-8-15,2 8-10 16,-1-1-3-16,1 8 0 16,5 4 0-16,5 6-3 15,1 3 0-15,6 9 2 16,-4 2 0-16,4 4 4 16,-2 2 3-16,-1-6-74 15,3-8-117-15</inkml:trace>
  <inkml:trace contextRef="#ctx0" brushRef="#br0" timeOffset="47703.4163">9427 9629 744 0,'-7'-6'374'0,"-9"-2"-114"0,-1-1-57 0,-4 11-97 16,3 6-37-1,-1 12-57-15,0 5-18 16,7 12-15-16,2 2-1 0,10 1 0 16,6 0 2-16,10-8 3 15,3-6 1-15,9-9 4 16,2-8 14-16,6-13 43 15,1-7 22-15,0-11 51 16,-5-2 11-16,-13-5-2 16,-6-1-3-16,-12-2-33 15,-7 2-18-15,-10 0-37 16,-1 1-7-16,-6 10-109 16,5 4-69-16</inkml:trace>
  <inkml:trace contextRef="#ctx0" brushRef="#br0" timeOffset="47935.4551">9679 9429 1108 0,'13'0'475'0,"12"0"-255"0,8 8-139 15,3-1-30-15,1 0-160 16</inkml:trace>
  <inkml:trace contextRef="#ctx0" brushRef="#br0" timeOffset="48423.5718">10111 9334 642 0,'-10'-2'384'0,"-8"2"-50"16,3 5-187-16,0 2-62 0,2 10-73 16,0 3-17-16,1 5-14 15,4 6-3-15,11 2 0 16,7-1 3-16,5-2 4 16,5-8 4-16,6-11 7 15,5-4 21-15,4-8 20 16,2-5 23-16,-12-1 65 15,-10-3 12-15,-16-3 23 16,-18-2-17-16,-18 4-63 16,-6 3-33-16,-6 8-101 15,5 4-103-15</inkml:trace>
  <inkml:trace contextRef="#ctx0" brushRef="#br0" timeOffset="48980.3151">10871 9586 634 0,'-7'-10'382'0,"-7"-11"-17"16,-3 1-109-16,-6 3-99 16,-3 4-35-16,-6 10-65 15,-1 3-31-15,-1 16-37 16,-3 6-11-16,4 11-7 15,4 14 0-15,12 3 0 16,11 4 2-16,15-3 3 16,15-8 4-16,18-6 7 0,6-7 3 15,11-12 10-15,-2-6 15 16,0-12 28-16,-7 0 5 16,-9-6 6-16,-6 5-13 15,-19 0-12-15,-3-1 1 16,-11 2-81-16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9T10:51:07.291"/>
    </inkml:context>
    <inkml:brush xml:id="br0">
      <inkml:brushProperty name="width" value="0.05292" units="cm"/>
      <inkml:brushProperty name="height" value="0.05292" units="cm"/>
      <inkml:brushProperty name="color" value="#FF0000"/>
    </inkml:brush>
  </inkml:definitions>
  <inkml:trace contextRef="#ctx0" brushRef="#br0">1645 8403 719 0,'0'0'331'0,"13"-3"-105"0,3 2-120 15,18-4-51-15,6 3 3 16,18-2-22-16,7 3-10 16,3 0-7-16,-1 2-1 15,-14 7-162-15</inkml:trace>
  <inkml:trace contextRef="#ctx0" brushRef="#br0" timeOffset="213.7691">1697 8483 878 0,'2'6'370'15,"1"0"-187"-15,14 6-102 16,11 1-8-16,12 2-12 16,8-1-14-16,9-3-14 15,1-1-5-15,-5-8-35 16,0 0-113-16</inkml:trace>
  <inkml:trace contextRef="#ctx0" brushRef="#br0" timeOffset="443.2961">1726 8667 889 0,'0'5'374'16,"8"9"-217"-16,5-2-33 0,10 2-40 15,6-3-24-15,12-7-25 16,7-1-5-16,8-5-35 16,4 0-107-16</inkml:trace>
  <inkml:trace contextRef="#ctx0" brushRef="#br0" timeOffset="965.7721">2509 8489 943 0,'-6'-3'435'0,"-5"-4"-176"0,-8 2-57 15,-5 3-89-15,-1 1-25 16,-6 5-51-16,-1 4-14 16,7 2-14-16,3 3-11 15,9 2-16-15,7 1-6 0,4 4-5 16,4-2 0-16,14-1 6 15,3-5 4-15,10-6 10 16,2-3 4-16,-3-4 5 16,-2-3 3-16,-8 1 3 15,-2 3 0-15,-7 0 3 16,-7 2 2-16,-5 5-1 16,-11-4 0-16,-8 2-4 15,-3 2 0-15,-3 1-3 16,3 5-3-16,7 0-9 15,6-2-7-15,10 3-12 16,5-2-1-16,10-1 3 16,5 1 4-16,10-3 14 15,3 0 3-15,-1-1 9 0,2-2-42 16,-11-4-263-16</inkml:trace>
  <inkml:trace contextRef="#ctx0" brushRef="#br0" timeOffset="1137.7946">2323 8327 1506 0,'-3'-2'528'0,"-4"-3"-490"16,7 1-37-16,10 2-35 15,8 4 2-15,12 7-393 16</inkml:trace>
  <inkml:trace contextRef="#ctx0" brushRef="#br0" timeOffset="1531.3918">2688 8659 570 0,'5'6'265'0,"9"8"-88"16,4-2-41-16,3-1-45 15,4-1-8-15,1-5-33 0,1-5-8 16,-1-8-7-16,-3-6-1 16,-5-8 4-16,-5-2 1 15,-8-5 1-15,-5 0-1 16,-17 2 2-16,-7 3 12 15,-9 8 3-15,-4 5 0 16,2 6 0-16,3 5-22 16,7 5-21-16,7 9-9 15,12 11-19-15,1 5-2 0,6 17 4 16,5 4 8-16,5 8 14 16,2 2 6-16,2-4 5 15,-3-6-3-15,-1-15-4 16,3-6 1-16,-3-14-97 15,3-6-265-15</inkml:trace>
  <inkml:trace contextRef="#ctx0" brushRef="#br0" timeOffset="2083.9753">3246 8645 634 0,'0'-7'351'16,"-1"-4"-65"-16,-2-1-52 15,-1-1-83-15,-2 2-33 16,-6 0-32-16,-3 0-10 15,-3 4-14-15,-4 3-3 16,-2 6-23-16,1 4-11 16,2 2-21-16,1 5-8 15,9 4-17-15,5 1-5 0,6 4-4 16,7-2 2-16,8-5 7 16,-2-5 5-16,9-3 11 15,-1-5 3 1,4-2 4-16,-2-3 4 0,-4-4 2 15,-1-2 2-15,1 0 2 16,-6-4 0-16,-3-4-2 16,-3-1-4-16,-8-4-6 15,1 5-2-15,0 7-11 16,1 4-7-16,-1 12-6 16,2 3-2-16,1 8 5 15,4 3 7-15,5 1 6 16,5-1 1-16,3-5 5 15,3-3 2-15,7-4 2 16,-7-7 0-16,-2-2 41 0,-4-5 11 16,-7-8 5-16,-2-1 4 15,-4-1-51-15,2 2-84 16</inkml:trace>
  <inkml:trace contextRef="#ctx0" brushRef="#br0" timeOffset="2311.4458">3568 8470 1012 0,'0'-2'510'16,"3"0"-148"-16,-2-1-225 15,-1 3-45-15,0 0-55 16,0 0-15-16,9 26-2 16,27 38-3-16,-35-17-3 15,-1 9-2-15,0 11-3 16,1 1-3-16,4-4-2 15,-4-8 0-15,5-12-1 16,-2-11 0-16,4-10-71 16,5-6-40-16,-4-10-212 15</inkml:trace>
  <inkml:trace contextRef="#ctx0" brushRef="#br0" timeOffset="2473.6695">3657 8748 1084 0,'7'-3'465'0,"6"-6"-248"16,6 3-130-16,3 0-30 15,5 1-39-15,-2 2-12 16,2 0-63-16,0 3-136 16</inkml:trace>
  <inkml:trace contextRef="#ctx0" brushRef="#br0" timeOffset="2925.5832">4192 8479 640 0,'-3'-4'357'0,"-9"-8"-68"15,-3 1-50-15,-6 1-104 16,1 2-41-16,-3 4-48 16,1 4-15-16,6 4-6 15,-4 3-8-15,11 4-25 16,5-2-9-16,10 6-5 16,6-4 1-16,6 2 11 15,2 0 6-15,0-3 5 16,2-1 4-16,-3-6 4 15,-4 4 1-15,-8-9 2 16,-5 2-10-16,-7 0-18 0,-7-2-3 16,-8 3-2-16,-4 0 7 15,-3 3 14-15,3 1 2 16,1 3-6-16,9 4-5 16,8 7 7-16,4-1 2 15,11 5 14-15,1 1 11 0,6-1-4 16,7 1-1-16,4-8-3 15,6-4-2-15,6-8 3 16,-8-4-28-16</inkml:trace>
  <inkml:trace contextRef="#ctx0" brushRef="#br0" timeOffset="3495.8909">5217 8606 394 0,'5'-8'289'0,"2"-8"55"15,-2 1-49-15,-5 1-71 16,-1 4-25-16,-7-3-50 16,-1 5-13-16,-8 1-42 15,-5 0-22-15,-6 6-35 16,-2 1-16-16,1 1-9 15,6 8-2-15,8 2-19 16,1 4-8-16,11 10-10 16,2-1-2-16,7 6 9 15,6-1 6-15,9-6 10 16,2-3 3-16,5-9 2 16,-1-4 1-16,-5-3 2 15,0-4-28-15,-2-4-182 0</inkml:trace>
  <inkml:trace contextRef="#ctx0" brushRef="#br0" timeOffset="3648.5366">5192 8320 994 0,'-8'-6'526'0,"-9"-5"-130"16,3 3-198-16,7 4-163 15,4 3-40-15,9 4-167 16,6 4-239-16</inkml:trace>
  <inkml:trace contextRef="#ctx0" brushRef="#br0" timeOffset="4152.2469">5262 8477 767 0,'3'0'327'15,"4"1"-160"-15,16 3-103 16,6 0-14-16,13 4-13 16,4-1-6-16,-2-1-11 15,-9-1-2-15,-5-1 3 16,-5-1 1-16,-10-6 5 16,-2 1 0-16,-4-8 1 0,-3 0-2 15,0 5-5 1,-3-3 0-16,-2 6-1 0,-2 4-4 15,-9-1-9-15,-2 8-7 16,-6 2-6-16,0 3-1 16,2 9 1-16,2-2 1 15,2 3-2-15,5 0 1 16,5-3 3-16,6 0 2 16,8-3 1-16,6 0 2 0,3-8 2 15,0-2 2-15,5-8 5 16,-3-4 3-16,2-9 2 15,-3-8 1-15,-4-4-1 16,-3-4-2-16,-1-2-1 16,-2 0-1-16,-1 6 0 15,-2 7 14-15,-5 11 14 16,3 7 9-16,-5 10 23 16,3 9-9-16,2 13-2 15,-2 7-9-15,6 4-21 16,0 0-6-16,2-12-21 15,3-7-75-15</inkml:trace>
  <inkml:trace contextRef="#ctx0" brushRef="#br0" timeOffset="4747.7225">6878 8190 1060 0,'-2'-1'469'0,"-6"1"-260"15,5 10-71-15,-2 20-88 16,0 14-24-16,3 22-8 0,0 7 1 16,2 4-7-16,3-5-1 15,2-8 0-15,-1-10 1 16,-1-14 4-16,-3-9 3 16,-1-18-65-16,1-8-45 15,1-16-275-15</inkml:trace>
  <inkml:trace contextRef="#ctx0" brushRef="#br0" timeOffset="4943.2999">6775 8172 941 0,'10'-10'390'0,"16"-7"-235"16,6 3-55-16,10 5-52 15,8 3-23-15,9 6-20 16,4 0 0-16,2 5-84 16,-4 3-242-16</inkml:trace>
  <inkml:trace contextRef="#ctx0" brushRef="#br0" timeOffset="5182.37">6840 8427 877 0,'5'3'358'15,"4"1"-199"-15,12 3-35 16,9-1 5-16,7 1-25 15,5 1-43-15,2 1-13 16,0-1-22-16,-9-1 20 16</inkml:trace>
  <inkml:trace contextRef="#ctx0" brushRef="#br0" timeOffset="6432.0176">7367 8777 416 0,'0'-3'287'16,"2"0"6"-16,-2-2-113 16,-1 4-27-16,0 0-41 15,0 0-13-15,-4-11-14 16,-49-34-16-16,18 30-21 0,2 2-14 15,-3 9-25-15,9 5-6 16,10 6-5-16,2 6-8 16,9 5-9-16,5 3-2 15,3 2-5-15,3-3 7 16,10 1 8-16,2-5 3 16,6-6 8-16,8-2 0 15,1-11 5-15,-1-5 1 16,0-6 3-16,-8-3 3 15,-9 3 4-15,-5-1 1 0,-8 4 2 16,1 3 0-16,-8 7 0 16,2 4-2-16,0 9-5 15,-10 2-2-15,11 12-7 16,1 1-1-16,-1 9-4 16,8 4 0-16,-2 1-3 15,0 3 3-15,1-2 10 16,-3-3 3-16,-1-4 6 15,1-4 1-15,3-9-4 16,3-3 1-16,-2-10-41 16,3-6-78-16</inkml:trace>
  <inkml:trace contextRef="#ctx0" brushRef="#br0" timeOffset="6880.6998">7442 8931 916 0,'0'-4'419'16,"0"-4"-181"-16,9 0-130 15,-2 2-32-15,12 2-44 16,3 4-18-16,5 7-12 16,2 5 0-16,-6-1 3 15,-6 5 5-15,-14-1 12 16,-4 5 3-16,-11 0 3 16,-4-4-1-16,0-4-1 15,1-5 1-15,2-6-3 16,6-2-6-16,4-1-19 15,3-1-12-15,0 3-15 16,0 0 0-16,0 0 5 16,14 3 5-16,28 25 12 15,-27-11 5-15,-9 4 12 16,-3-3 7-16,-7 2 7 0,-5-3 4 16,-6-8 5-16,-3-2-3 15,-2-10-42-15,-6-9-60 16</inkml:trace>
  <inkml:trace contextRef="#ctx0" brushRef="#br0" timeOffset="7569.6996">6894 7881 655 0,'-6'0'351'15,"-5"-3"-67"-15,7 0-62 16,0 3-106-16,9-2-41 16,-5 2-62-16,7 1-14 15,23 4 7-15,47 15 4 0,-24-7-3 16,11 0 1-16,10-3 4 16,2-5 2-16,-8-5-29 15,-9-1-21-15,-23-2-126 16,-10 3-49-1,-12-2-9-15,-10-1 18 0,-11-3 125 16,-9-5 67-16,-2 3 64 16,0-2 14-16,-1 0 2 15,13 3-21-15,6-1-43 16,3 3 19-16,7 5 18 16,0 0 12-16,2 7 39 15,1 1-3-15,1 2 11 16,-2 7 11-16,-7-4 19 15,1 5 0-15,-7 2-12 16,-3-2-9-16,-3-1-40 16,-4-3-18-16,3-8-54 15,1-2-96-15</inkml:trace>
  <inkml:trace contextRef="#ctx0" brushRef="#br0" timeOffset="7985.1672">7933 8574 670 0,'3'-2'394'16,"1"-5"3"-16,9 0-256 16,5 6-42-16,13-1-42 0,6 2-20 15,6 4-24-15,2 1 1 16,-4 3 2-16,-3-2-16 16,-6 1-189-16</inkml:trace>
  <inkml:trace contextRef="#ctx0" brushRef="#br0" timeOffset="8205.8005">7972 8689 1059 0,'3'0'430'0,"5"0"-246"15,7 2-44-15,18 4-31 16,-1-1-18-16,10 2-39 16,8 0-19-16,0-3-14 15,3-1-8-15</inkml:trace>
  <inkml:trace contextRef="#ctx0" brushRef="#br0" timeOffset="8777.4127">8827 8146 923 0,'-4'-4'442'0,"2"4"-212"0,0 5-70 16,0-5-97-16,2 30-33 16,0 64-4-16,3-26-2 15,-1 2-9-15,-1-4-1 16,2-10-1-16,-7-10 0 16,2-8 4-16,-2-5 2 15,2-14-19-15,2-4-28 16,0-12-87-16,-5-5-96 15</inkml:trace>
  <inkml:trace contextRef="#ctx0" brushRef="#br0" timeOffset="8990.2595">8755 8167 935 0,'13'-6'356'0,"17"-1"-264"16,1-1-17-16,12 0-20 15,3 5-24-15,8-1-22 16,1 2-2-16,2 8-22 16,-1 1-129-16</inkml:trace>
  <inkml:trace contextRef="#ctx0" brushRef="#br0" timeOffset="9239.4772">8794 8396 943 0,'5'0'390'0,"12"0"-224"16,6 4-6-16,6 0-27 15,8 2-28-15,1 0-50 16,0-5-20-16,-1 0-42 16,-3-1-169-16</inkml:trace>
  <inkml:trace contextRef="#ctx0" brushRef="#br0" timeOffset="11011.9836">9055 8833 653 0,'3'3'251'0,"4"0"-146"16,0-3-11-16,7-5 18 16,2-3-7-16,4-7-32 15,2-3-13-15,0 1-19 16,-2-3-8-16,-3 3-10 15,-9-2-3-15,-4 7 29 16,-4 2 9-16,-1 8-2 16,0 6 1-16,-1 12-35 0,0 7-14 15,2 12-8-15,4 7-2 16,4 4 0 0,1-3 2-16,4-6 6 0,-5-7 4 15,-3-14-10-15,-1-4-52 16,2-12-345-16</inkml:trace>
  <inkml:trace contextRef="#ctx0" brushRef="#br0" timeOffset="11364.7181">9354 8772 691 0,'2'-6'372'15,"0"-3"-73"-15,9 1-185 16,6 0-39-16,8 7-43 16,9 2-14-16,1 6-3 15,-2 1-4-15,-11 2 5 16,-9 2 3-16,-14 3 5 16,-6 3 0-16,-7 0-3 15,-2-2-2-15,4-6-4 16,1-2-4-16,7-5-12 15,3-1-4-15,5 0-8 16,-4-2-1-16,4 1 2 16,14 7 3-16,29 26 9 0,-33-11 9 15,-15 3 18-15,0 1 5 16,-10-4 1-16,-5-3-1 16,-4-9-27-16,-5-3-38 15</inkml:trace>
  <inkml:trace contextRef="#ctx0" brushRef="#br0" timeOffset="11932.7199">8802 7951 705 0,'3'0'314'0,"1"0"-100"16,17 0-174-16,10 0-24 16,18 1 10-16,13 3 3 15,14 2 1-15,7 2 1 16,2 3-4-16,-6-3-3 15,-14 0-4-15,-9-2 0 16,-19-3 0-16,-7-1 0 0,-14-4 1 16,-7-3-4-16,-9-7-2 15,-3-3-2-15,-7-4-6 16,1-4 1-16,6 5-11 16,2 5-8-16,5 7-9 15,8 6 6-15,0 9 22 16,3 6 16-16,3 8 51 15,-13 7 9-15,-6 5-2 16,-6-5-5-16,-9-4-35 16,6-4-15-16</inkml:trace>
  <inkml:trace contextRef="#ctx0" brushRef="#br0" timeOffset="12361.5569">10057 8328 890 0,'0'-1'504'16,"-4"-2"-115"-16,3 4-217 15,1-1-67-15,0 1-83 16,5 27-12-16,12 43 3 16,-4-27-3-16,-5 3-2 15,-1 3 0-15,-3-6-1 16,-4-2 0-16,0-7-43 16,0-7-64-16</inkml:trace>
  <inkml:trace contextRef="#ctx0" brushRef="#br0" timeOffset="12525.7254">9928 8529 1042 0,'0'-2'458'16,"7"2"-217"-16,5-4-96 16,19 3-78-16,13-2-15 15,24-3-27-15,7 5-6 0,4 2-5 16,-7 5-33-1</inkml:trace>
  <inkml:trace contextRef="#ctx0" brushRef="#br0" timeOffset="12920.6344">10777 8084 874 0,'0'1'391'15,"2"9"-154"-15,1 10-104 16,2 26-81-16,-2 14 6 0,-1 22-15 16,-1 7-3-16,1-2-10 15,1-8-5-15,1-16-9 16,-4-12-1-1,-3-17 8-15,3-7-27 0,0-18-105 16,0-8-115-16</inkml:trace>
  <inkml:trace contextRef="#ctx0" brushRef="#br0" timeOffset="13106.2155">10728 8168 953 0,'11'-7'392'0,"22"-2"-244"16,5 2-19-16,9-1-43 15,8 4-28-15,6 2-31 16,3 1-9-16,-2 2-34 16,-1 4-96-16</inkml:trace>
  <inkml:trace contextRef="#ctx0" brushRef="#br0" timeOffset="13338.7731">10664 8477 970 0,'12'-3'395'0,"9"-3"-241"0,19-1-83 16,6 1-9-16,13 3-31 16,1 0-14-16,-2 5-2 15,0 0-6-15,-7 5-243 16</inkml:trace>
  <inkml:trace contextRef="#ctx0" brushRef="#br0" timeOffset="13746.8175">11039 8634 477 0,'10'-9'244'0,"15"-12"-47"0,5 7-23 16,2 8-25-16,-1 5-27 16,-3 13-40-16,-3 5-1 15,-12 9-7-15,-9 6-1 0,-11 0-14 16,-8 1-11-16,-10-3-14 16,0-2-4-16,-2-8-3 15,3-8 3-15,7-9-4 16,1-3-4-16,7-6-14 15,5-2-7-15,5-3-10 16,7 0-6-16,12-1-2 16,4 6 6-16,8 2 7 15,3 3 6-15,-3 5 5 16,-1 0-2-16,-5 7 0 16,-2 1 2-16,-5 1-63 15,-6-3-112-15</inkml:trace>
  <inkml:trace contextRef="#ctx0" brushRef="#br0" timeOffset="14103.8145">11366 8652 768 0,'0'-4'340'0,"-4"-4"-150"15,8 1-84-15,6 1-18 16,7-1-11-16,7 0-10 16,6 5-32-16,0 2-10 15,-2 6-2-15,-5 4 2 0,-9 5 8 16,-7-1 7-16,-12 1-1 16,-12 2-3-16,4-4-13 15,4-1-10-15,8-5-14 16,11-2-6-16,2-3-4 15,3 2 1-15,5 1 4 16,0 2-1-16,-4 8 4 16,-3 4 3-16,-13 4 9 15,-10 2 7-15,-10-1 5 16,-6-2 3-16,-4-10-20 16,0-10-52-16</inkml:trace>
  <inkml:trace contextRef="#ctx0" brushRef="#br0" timeOffset="14754.6264">10800 7898 864 0,'0'-2'360'0,"4"-1"-224"16,6-1-49-16,24 4-68 15,8-1-2-15,21 1 13 16,12 3 7-16,10 4 3 15,-3 3-1-15,-9-1-11 16,-13-2-3-16,-20-7 0 16,-8 1 0-16,-13-1-37 0,-4-1-21 15,-11-5-22-15,-3-1-6 16,-9-5 29-16,-4-3 17 16,-2 0 15-16,0-2 0 15,7 5-7-15,2 2-7 16,5 5-13-16,6 3-1 15,2 4 23-15,4 3 15 0,5 5 26 16,-1 0 13-16,4 1 11 16,-3 1 3-16,-6 1 17 15,-3-3 7-15,-8 3 9 16,-2-2 2-16,-11 6-20 16,-2 4-16-16,-6 2-65 15,1 5-81-15</inkml:trace>
  <inkml:trace contextRef="#ctx0" brushRef="#br0" timeOffset="22614.8951">12088 8763 917 0,'0'2'502'15,"0"1"-53"-15,2-3-298 16,-2 0-29-16,0-2-74 16,0 1-124-16</inkml:trace>
  <inkml:trace contextRef="#ctx0" brushRef="#br0" timeOffset="23160.7316">12592 8781 565 0,'2'4'302'15,"2"5"-78"-15,7-12-69 16,2-5-7-16,4-12-33 16,5-8-18-16,1-14-41 15,3-10-20-15,-3-8-17 16,-4-5-3-16,-7 0-1 15,-4-5 1-15,0 9-7 16,-5 6 17-16,1 20 11 16,-1 12 9-16,-5 16 5 15,2 7-25-15,0 16-16 0,1 13-12 16,8 23-3 0,1 5 5-16,10 11 0 0,2-3 3 15,2-2 1-15,-1-1 3 16,-2-11 5-16,-2-6-17 15,-3-17-107-15,0-8-94 16</inkml:trace>
  <inkml:trace contextRef="#ctx0" brushRef="#br0" timeOffset="23488.8528">12734 8578 624 0,'4'-1'337'15,"7"0"-19"-15,14 1-256 16,-1-8-4-16,18 2-34 16,-1 1-10-16,7-8-3 15,-2 3 2-15,-8-1 2 16,-8 0 2-16,-13 8-13 16,-3 3 11-16,-7 10 10 15,1 6 6-15,2 11 16 16,2 4-10-16,9 5-13 15,-1-1-6-15,1-10 6 16,3-6 18-16,-5-15 53 16,3-5 31-16,-5-14 26 0,2-1-11 15,-2-8-45-15,-7-2-31 16,3 2-37-16,-4-2-19 16,1 5-161-16,6 4-133 15</inkml:trace>
  <inkml:trace contextRef="#ctx0" brushRef="#br0" timeOffset="23808.437">13695 8493 497 0,'13'0'334'16,"5"-2"-1"-16,-4 4-120 16,-1 6-29-16,-11 8-36 15,-5 9-18-15,-9 6-35 16,-3 6-16-16,-8 3-37 15,0-2-9-15,-3-6-10 16,-2-11-1-16,3-14-22 16,3-8-5-16,1-12-11 15,4-3-6-15,0-5 13 16,6-1 1-16,7 3-5 16,4 0 0-16,13 7 8 15,1 1 4-15,13 9 16 16,1 2 5-16,6 11-2 15,-2 6-2-15,-5 9-5 16,-1 4 1-16,-9 0-8 16,1 0-103-16</inkml:trace>
  <inkml:trace contextRef="#ctx0" brushRef="#br0" timeOffset="24283.008">13839 8445 1064 0,'6'-20'437'0,"11"-20"-264"16,3 3-29-16,5 12-57 15,5 7-24-15,6 17-32 16,2 9-10-16,1 22-8 16,1 11 0-16,-9 13-4 15,-1 4 1-15,-10 5-1 16,-1-3 2-16,-3-6-2 15,-3-8 2-15,-1-15 2 0,-4-8 3 16,-3-16 11-16,-4-7-10 16,-5-16-17-16,-5-7-6 15,-7-14-14-15,-3-2 7 16,-8 3 5-16,1 13-4 16,-4 21 1-16,-1 7 7 15,1 22 4-15,-1 1 9 16,10 7-7-16,5 0-4 15,13-11-65-15,8-4-87 16</inkml:trace>
  <inkml:trace contextRef="#ctx0" brushRef="#br0" timeOffset="24548.1054">14409 8558 933 0,'-2'0'483'16,"-5"1"-120"-16,1 10-220 16,0 9-43-16,0 10-50 15,3 1-12-15,5 5-21 16,4-4-6-16,7-3-7 16,3-6-1-16,5-10 6 15,4-6 7-15,3-12 19 16,2-3 5-16,-2-8 4 15,-6-3-4-15,-9-3-46 0,-10 1-60 16,-3-4-232 0</inkml:trace>
  <inkml:trace contextRef="#ctx0" brushRef="#br0" timeOffset="24659.6676">14520 8429 1151 0,'-4'-4'547'15,"-3"0"-238"-15,4 0-95 0,4 4-158 16,2 0-40-16,-3 0-3 15,0 0-93-15</inkml:trace>
  <inkml:trace contextRef="#ctx0" brushRef="#br0" timeOffset="25123.8965">14731 8610 578 0,'-3'-3'416'0,"2"3"19"16,0 0-155-16,0 0-153 15,-5 13-51-15,-11 41-42 16,17-26-11-16,8-3-17 0,2 1-2 15,7-8 1-15,0-4 2 16,1-11 7-16,4-5 6 16,-2-11 4-16,1-5 3 15,-4-5-1-15,-2-3-1 16,-7-1-5-16,-3 3-4 16,-2 5-7-16,-3 6-7 15,0 13-20-15,0 3-6 0,0 11-2 16,1 5 1-16,5 9 16 15,2 2 4-15,8-5 1 16,3-1 2-16,10-9 2 16,4-5 5-16,1-12 33 15,-2-6 27-15,-7-11 33 16,-7-4 10-16,-6-3-18 16,-4 1-22-16,-5-1-31 15,-1 4-55-15</inkml:trace>
  <inkml:trace contextRef="#ctx0" brushRef="#br0" timeOffset="26252.3363">1820 9584 709 0,'-17'4'373'0,"-18"7"-83"0,-1 1-85 16,6 8-96-16,3 3-45 16,14 5-65-16,5 2-13 15,14 3-6-15,9-1 4 16,10-3 7-16,3-4 4 15,7-14 6-15,2-6 4 16,0-9 4-16,-6-4 6 16,-16-6 47-16,-9 0 22 15,-20 1 27-15,-8 1 1 16,-9 3-46-16,-4 5-25 0,4 2-33 16,9 1-3-16,12 1-156 15,10-1-179-15</inkml:trace>
  <inkml:trace contextRef="#ctx0" brushRef="#br0" timeOffset="26686.1508">2197 9527 828 0,'-15'-1'406'0,"-10"1"-137"15,2 11-141-15,0-1-50 16,14 6-51-16,0 1-21 16,13 2-21-16,7 0-3 15,6-1 9-15,6-2 5 16,0-7 6-16,3-2 2 15,-5-6 3-15,-2 0 3 16,-10-2 9-16,-3-1 3 16,-13 1 0-16,-5-4-3 15,-11 4-7-15,-7-1-4 0,-1 2 0 16,2 4-3-16,5 7 11 16,6 2 1-16,11 8-2 15,2-2 4-15,10 5-4 16,6-2 5-16,8-2 16 15,0 1 12-15,10-7 6 16,-2-5-2-16,2-8-8 16,3-4-12-16</inkml:trace>
  <inkml:trace contextRef="#ctx0" brushRef="#br0" timeOffset="27320.556">3255 9554 472 0,'-8'2'322'0,"-8"2"0"15,-9 11-125-15,-1 8-29 16,-5 9-56-16,7 7-20 16,6 4-58-16,3-1-26 15,23-1-19-15,3-5-4 16,13-8 5-16,7-5 4 16,3-12 10-16,-2-8 6 15,-1-13 11-15,-2-5 10 16,-13-7 17-16,-6-2 6 15,-18 4 1-15,-7-1-9 16,-14 6-24-16,-4 6-13 0,0 7-26 16,1 3-49-16,15 6-282 15</inkml:trace>
  <inkml:trace contextRef="#ctx0" brushRef="#br0" timeOffset="27614.15">3443 9663 1061 0,'0'-1'458'0,"-3"2"-270"16,3 10-65-16,-1 5-91 16,1 7-21-16,4 6-8 15,-2 2-2-15,8 7 0 16,3-5-1-16,3-4 0 0,6-5 0 15,2-14 33 1,-4-8 20-16,3-7 44 0,-3-11 20 16,-3-7-6-16,-2-2-12 15,-9-6-33-15,-4 2-16 16,-2 1-36-16,-5 3-46 16,-4 5-156-16,-2 5-129 15</inkml:trace>
  <inkml:trace contextRef="#ctx0" brushRef="#br0" timeOffset="27851.9905">3681 9707 980 0,'5'1'479'16,"3"6"-155"-16,6 8-163 16,3 4-35-16,-2 8-51 15,0 2-26-15,0 3-26 16,-3 0-5-16,4-11-4 15,0-6 0-15,2-15 10 16,2-6 4-16,1-18 6 16,1-4 3-16,-8-8-7 15,-2 1-6-15,-4 4-9 16,-2 1 16-16,3 9-121 16,-3 4-89-16</inkml:trace>
  <inkml:trace contextRef="#ctx0" brushRef="#br0" timeOffset="28022.7278">4056 9622 767 0,'1'-6'483'0,"3"-3"-24"16,-1 8-242-16,2 8-48 16,1 17-72-16,-5 6-19 15,0 10-28-15,-2 2-15 0,2-5-14 16,3-2-32-16,9-9-210 15</inkml:trace>
  <inkml:trace contextRef="#ctx0" brushRef="#br0" timeOffset="28346.4133">4397 9644 855 0,'-13'-1'405'16,"-8"1"-159"-16,-3 13-122 15,2 6-36-15,3 12-44 16,1 0-18-16,10 6-19 16,3-1-7-16,10-4-6 15,7-3-2-15,10-10 2 16,3-6 4-16,4-13 10 0,0-4 7 15,-2-11 26-15,-5-2 12 16,-12 0 24-16,-3-1 7 16,-14 3-11-16,-4 2-11 15,-11 6-34-15,-4 4-30 16,4 3-209-16</inkml:trace>
  <inkml:trace contextRef="#ctx0" brushRef="#br0" timeOffset="28518.221">4544 9688 1193 0,'11'-4'522'0,"17"-1"-297"16,7 1-80-16,12 4-96 16,0 0-29-16,0 3 2 15,-5 0-35-15,-3 1-137 16,-4 1-136-16</inkml:trace>
  <inkml:trace contextRef="#ctx0" brushRef="#br0" timeOffset="28688.301">4759 9711 613 0,'0'11'349'16,"0"17"-48"-16,2 4-61 15,0-3-95-15,2 3-33 16,2-8-31-16,0-4-82 16</inkml:trace>
  <inkml:trace contextRef="#ctx0" brushRef="#br0" timeOffset="29319.9125">5099 9701 710 0,'-4'13'336'0,"-7"8"-152"16,3 12-66-16,0 6-29 15,8 1-34-15,6-2-6 0,8-8-15 16,4-8 0-16,8-13 1 16,1-8-2-16,-1-10 2 15,-1-4 1-15,-6-10-1 16,-6-1 1-16,-1-6-4 15,-7 0-2-15,-8 2-8 16,-1 5 9-16,-8 10 5 16,1 7-5-16,0 8-7 15,4 6-15-15,4 8-16 16,4 1-1-16,8 6 8 16,4-2 6-16,9-4 20 15,1-3 10-15,5-5 24 16,-1 0 17-16,-3-7 11 15,-2-2 0-15,-9-4-16 16,-4-1-19-16,-3 0-23 16,-5 0 2-16,1 0-107 15,-2-6-79-15</inkml:trace>
  <inkml:trace contextRef="#ctx0" brushRef="#br0" timeOffset="29444.2075">5350 9563 1008 0,'-7'1'543'0,"-6"-1"-150"16,4 3-221-16,2-2-73 16,7 3-94-16,6 7-93 15</inkml:trace>
  <inkml:trace contextRef="#ctx0" brushRef="#br0" timeOffset="30065.0289">5710 9648 918 0,'-4'0'419'0,"-19"4"-191"15,-1 4-58-15,1 7-94 16,-3 8-35-16,12 3-46 16,10 4-8-16,5 5-4 15,5-4 3-15,12-1 6 16,-2-3 0-16,6-9 3 16,0-4 1-16,0-9 5 15,1-5 6-15,-1-9 13 16,-2-3 3-16,-12-6 10 15,-8-1 0-15,-13 0-5 16,-8 2-4-16,-5 6-17 16,-1 5-9-16,4 2-165 0</inkml:trace>
  <inkml:trace contextRef="#ctx0" brushRef="#br0" timeOffset="30503.1661">6091 9659 534 0,'-7'-4'355'0,"-10"-5"-1"16,-4-1-100-16,-1 7-123 15,0 0-47-15,5 5-61 16,3 7-17-16,6 3-22 16,5 2-4-16,5 2 0 15,5-2 0-15,8-2 7 16,0-2 3-16,5-3 7 16,-2-3 3-16,-2-1 5 15,-3-2 3-15,-8-4 9 16,-2 1 3-16,-7-4 2 15,-4 3-2-15,-8 2-8 0,-4 1-6 16,-3 5 27-16,-3 4 11 16,10 6 1-16,0-1 1 15,10 7-34-15,3 0-10 16,5 0-5-16,7-2-1 16,8-4 2-16,6-3 2 15,8-6-53-15,3-5-78 16</inkml:trace>
  <inkml:trace contextRef="#ctx0" brushRef="#br0" timeOffset="30860.6789">6325 9632 763 0,'-7'-1'372'0,"-9"-2"-138"15,4 0-90-15,5 4-95 16,2 1-25-16,5 2-22 16,1 2-1-16,8 6 1 15,4 1 2-15,9 7 5 16,3 3 2-16,-1 2 4 15,-1 4 5-15,-10 0 9 0,-3-1 12 16,-8-2 22-16,-6-3 7 16,-12-2-1-16,-5-4-9 15,-8-6-18-15,-1-7-7 16,7-9-17-16,0-5-22 16,15-6-68-16,6-2-70 15</inkml:trace>
  <inkml:trace contextRef="#ctx0" brushRef="#br0" timeOffset="31110.8287">6746 9620 693 0,'1'2'470'0,"-1"0"40"16,1 2-210-16,-1-4-166 15,0 0-54-15,0 0-66 16,0 0-37-16,0 0-151 16,0 0-172-16</inkml:trace>
  <inkml:trace contextRef="#ctx0" brushRef="#br0" timeOffset="31302.9091">6722 9831 1145 0,'0'3'540'16,"1"-1"-217"-16,-1 3-69 0,0-5-103 15,0 0-49-15,0 0-67 16,0 0-33-16,0 0-604 16</inkml:trace>
  <inkml:trace contextRef="#ctx0" brushRef="#br0" timeOffset="32391.5603">1642 10687 730 0,'-2'-2'399'0,"1"-4"-108"16,3 5-82-16,-2 1-93 15,4 2-36-15,26 7-26 16,43 50-9-16,-26-17-23 16,3 2-5-16,-1 3 3 15,-7-5 1-15,-9-8-28 16,-6-4-42-16,-6-8-189 15</inkml:trace>
  <inkml:trace contextRef="#ctx0" brushRef="#br0" timeOffset="32679.8447">2056 10619 546 0,'-6'-2'335'0,"0"5"-18"0,-4 3-95 15,-6 10-90-15,1 9-24 0,-13 4-33 16,-4 7-16-16,-3 4-17 16,-4 1-10-16,1 0-10 15,4-2-4-15,2-9-4 16,7-3-3-16,10-9-9 15,6-3-2-15,9-8-84 16,7-2-69-16</inkml:trace>
  <inkml:trace contextRef="#ctx0" brushRef="#br0" timeOffset="32902.9536">2193 10872 784 0,'7'2'382'16,"9"4"-140"-16,10 5-84 15,7 2-72-15,6 0-34 16,4-4-23-16,-2-5-1 15</inkml:trace>
  <inkml:trace contextRef="#ctx0" brushRef="#br0" timeOffset="33492.1248">2962 10725 703 0,'-7'11'381'0,"-4"7"-111"16,-8 5-74-16,-3 5-32 16,-8 1-61-16,-2-2-21 0,2-3-40 15,0-4-12-15,2-10-6 16,4-3-3-16,-1-11-4 16,1-8-2-16,7-5-11 15,6-3-5-15,6-2-12 16,5-1-1-16,7-1-3 15,4 0-2-15,7 4 3 16,5 4-1-16,2 9-2 16,0 7 3-16,5 11 1 15,0 8 3-15,-3 15 10 16,3 1 2-16,-8 5 6 16,0-5 2-16,-7-9-72 15,-1-4-97-15</inkml:trace>
  <inkml:trace contextRef="#ctx0" brushRef="#br0" timeOffset="33664.4625">2737 10498 1141 0,'0'0'396'16,"7"3"-356"-16,5 0-38 15,7 3-41-15,9-1-161 0</inkml:trace>
  <inkml:trace contextRef="#ctx0" brushRef="#br0" timeOffset="34220.1595">2915 10363 752 0,'2'-4'331'16,"3"-1"-144"-16,20 0-124 16,5 1-18-16,8 4-20 15,2-3-7-15,-3 2-7 16,0 0 1-16,-7-1 6 15,-7 2 3-15,-11-3 7 0,-8 1 2 16,-6 2-8-16,-5 0-6 16,-6 4-12-16,2 1-6 15,1 5-5-15,2 0-2 16,8 2-3-16,2 4-2 16,8-1 4-16,3 2-1 15,3 1 6-15,0-3 3 16,-4 2 2-16,-3-6 4 15,-7-2 5-15,-2 2 1 0,-6-3 2 16,-2 2-2-16,0 5-5 16,1 0-2-16,7 5-7 15,3 7-5-15,11 7-3 16,4 6-3-16,7 13 23 16,2 0 11-16,-8 5 18 15,-5-2 16-15,-14-5 2 16,-8-4 1-16,-9-13 0 15,-7-8-4-15,-4-12-6 16,2-7-3-16,-2-12-9 16,2-7-10-16,5-17-20 15,2-5-10-15,11 1-65 16,5 0-48-16,11 6-185 16</inkml:trace>
  <inkml:trace contextRef="#ctx0" brushRef="#br0" timeOffset="34767.9023">3605 10828 643 0,'2'-5'335'16,"-2"-6"-79"-16,0-2-40 0,-5 1-68 15,1 1-32-15,-7 2-53 16,-5 2-15-16,0 4-15 15,-11 3 2-15,3 3-5 16,7 5-8-16,-4 8-18 16,8 5-6-16,6 4-6 15,-3 2 0-15,12-2-3 16,4 0 1-16,8-2 3 16,5-4 3-16,4-8 4 15,-2-4 2-15,5-8 4 16,-2-6 2-16,0-9 2 15,2-5 1-15,-6-4 4 16,-5-3 1-16,-10 2 3 16,-3-1 3-16,-5 8-5 15,0 1-3-15,0 9-14 16,0 6-12-16,6 3-8 0,1 4-3 16,-4-4 6-16,0 0 7 15,14 18 4-15,35 32 2 16,-34-28 2-16,-7-3 2 15,2 3 0-15,-3-1 3 16,0-2 23-16,3 2 6 16,-7-11 13-16,-1-5-2 15,3-5-6-15,-1-5 5 16,6-5 4-16,5-5 0 16,5-12-11-16,5-1-13 15,1-5-12-15,-1 2-3 0,-10 9-29 16,-8 4-51-16</inkml:trace>
  <inkml:trace contextRef="#ctx0" brushRef="#br0" timeOffset="35501.9142">4253 10742 337 0,'3'8'274'15,"-2"16"50"-15,-4 4-60 0,-6 7-86 16,-3 2-43-16,-6-5-59 15,-1-9-13-15,-8-9-35 16,3-7-4-16,0-11-5 16,2-5-6-16,4-10-13 15,4-4-5-15,9-6-8 16,3 3-1-16,6 3 2 16,8 3 4-16,2 8 6 15,4 7 5-15,3 10 9 16,-2 8 4-16,4 5-1 15,4 4-3-15,1 0-6 16,2-2-2-16,1-4 2 16,0-5 3-16,1-10 3 15,-1-4 3-15,-8-11 3 16,-3-3 1-16,-7-6 0 0,-3 0-1 16,1-3-8-16,-5 2-5 15,3 9-12-15,5 5-5 16,2 10-2-16,6 7 0 15,-3 12 9-15,-7 3 2 16,-5 5 6-16,-7 2 7 16,-7-2 15-16,-9 0 6 15,-6-4 6-15,-3-5-2 16,-3-10-12-16,6-3-6 0,4-9-28 16,5-2-32-16,12-7-90 15,2-2-63-15</inkml:trace>
  <inkml:trace contextRef="#ctx0" brushRef="#br0" timeOffset="35774.3252">4955 10755 878 0,'4'0'510'0,"-5"4"-30"0,3 1-194 16,-2-5-129-16,0 0-46 16,0 0-68-16,0 0-18 15,0 0-22-15,0 0-40 16,0 0-149-16,7 1-211 15</inkml:trace>
  <inkml:trace contextRef="#ctx0" brushRef="#br0" timeOffset="35998.9178">4929 10980 872 0,'0'0'481'0,"4"0"-55"16,-4 0-120-16,0 0-117 15,0 0-51-15,0 0-50 16</inkml:trace>
  <inkml:trace contextRef="#ctx0" brushRef="#br0" timeOffset="45657.9021">5638 10591 822 0,'0'-5'412'16,"0"-1"-148"-16,0 2-76 16,0 4-96-16,0 0-34 0,10 27-31 15,16 46-3-15,-18-8-10 16,-3 3-1-16,-1 4-3 16,-5-3 2-16,-5-10 0 15,1-6 0-15,-5-13-2 16,2-6-27-16,4-14-146 15,2-9-168-15</inkml:trace>
  <inkml:trace contextRef="#ctx0" brushRef="#br0" timeOffset="45887.7038">5615 10541 813 0,'16'-4'334'15,"22"-4"-220"-15,8 2-31 16,16 5-51-16,8 1-15 16,2 4-5-16,-2-4 4 15,-4-4-129-15,-9 0-234 16</inkml:trace>
  <inkml:trace contextRef="#ctx0" brushRef="#br0" timeOffset="46129.4443">5679 10857 695 0,'-2'0'379'0,"2"2"-35"16,5-2-170-16,-5-1-72 15,28 0-9-15,52-2-24 16,-25 3-22-16,-2 1-31 16,-1 3-2-16,-10-1-84 15,-3-2-176-15</inkml:trace>
  <inkml:trace contextRef="#ctx0" brushRef="#br0" timeOffset="46599.0966">6024 11063 687 0,'0'2'320'0,"5"6"-121"15,5 0-66-15,11-5-44 16,8-2-17-16,2-6-23 16,-2-4-10-16,-4-1-16 15,-2-1-1-15,-7 2 1 16,0-1 2-16,-8-3 9 16,-2 3 1-16,-4 3 4 15,-2-1 1-15,-1 6-6 16,-1 1-3-16,-4-3-9 0,5 3-6 15,0-1-8-15,0 1-4 16,0 0-5-16,-4 0-8 16,4 0-6-16,0 0 0 15,0 1-35-15,-1 0-51 16,1 0-242-16</inkml:trace>
  <inkml:trace contextRef="#ctx0" brushRef="#br0" timeOffset="47195.1248">6215 11019 487 0,'4'-3'256'0,"2"-4"-57"16,-1 0-33-16,-2 2-29 15,-1 1-5-15,-1 1-4 16,-2 2 0-16,0 0-15 16,0 0-11-16,-2 0-18 15,-15-3-12-15,-35 0-24 16,25 5-11-16,-1 3-26 15,-1 0-10-15,9 7-14 16,4 3-7-16,7 2-6 16,7 7 1-16,8-4-47 15,6-2-55-15</inkml:trace>
  <inkml:trace contextRef="#ctx0" brushRef="#br0" timeOffset="47562.6832">6252 11012 425 0,'1'-1'289'0,"1"-4"20"15,-2 3-56-15,0 2-70 16,0 0-26-16,-2 0-50 16,1 7-6-16,-6 23-37 15,-12 44-16-15,7-20-24 16,-3-3-9-16,10-3-5 15,0-3-3-15,5-17 0 16,7-6-17-16,-1-14-98 16,-1-8-89-16</inkml:trace>
  <inkml:trace contextRef="#ctx0" brushRef="#br0" timeOffset="48087.0732">6365 11238 668 0,'0'-6'369'16,"-1"-5"-71"-16,8-1-139 16,2 2-35-16,6 1-41 15,8 4-20-15,-3 4-24 16,1 1-4-16,-5 8-16 15,0 1-3-15,-10 4 0 16,-3-2 2-16,-5 4 4 16,-11 0 0-16,1-3-2 0,-3 0-4 15,1-8-18-15,3 0-13 16,6-2-25-16,1-2-7 16,6 1 8-16,-2-1 6 15,0 0 16-15,3 1 4 16,12 3 4-16,25 43 4 15,-30-26 7-15,-5 3 7 16,-7-3 5-16,-4-1 4 16,-11-7 3-16,-1-6 0 15,-2-9-41-15,1-9-66 0,7-4-212 16</inkml:trace>
  <inkml:trace contextRef="#ctx0" brushRef="#br0" timeOffset="48467.2646">6686 11280 1091 0,'0'-1'493'0,"0"-2"-263"0,1 3-63 16,-1 0-99-16,0 0-33 15,16 1-19-15,38 47-4 16,-26-26-6-16,-5-3-1 16,-3 3-2-16,-2 0-3 15,-3 0-76-15,5-3-64 0,-3-5-182 16</inkml:trace>
  <inkml:trace contextRef="#ctx0" brushRef="#br0" timeOffset="48720.4555">6948 11259 575 0,'0'0'381'16,"-5"0"9"-16,-1 7-191 15,-5 3-47-15,-4 11-58 16,-4 2-19-16,-5 6-36 15,0 1-10-15,-2-1-12 16,3-3-3-16,4-5-5 16,0-4-3-16,7-5-1 0,-2-2-22 15,2-1-88-15,1 1-64 16</inkml:trace>
  <inkml:trace contextRef="#ctx0" brushRef="#br0" timeOffset="50344.5648">7295 10699 943 0,'6'0'377'15,"8"0"-245"-15,10-3-57 16,11 4-30-16,2 2-21 16,8 0-15-16,0 2 1 15,-1-4-21-15,-5 0-67 16,-8-1-291-16</inkml:trace>
  <inkml:trace contextRef="#ctx0" brushRef="#br0" timeOffset="50569.1203">7330 10789 772 0,'0'2'337'0,"5"1"-145"16,9 3-40-16,15-1-12 15,7-2 4-15,12 2-21 16,5-2-25-16,-5 3-45 16,-1 0-18-16,-10-2-100 15</inkml:trace>
  <inkml:trace contextRef="#ctx0" brushRef="#br0" timeOffset="51278.648">8219 10403 1006 0,'2'-8'456'16,"2"-5"-246"-16,3 8-42 16,3 21-73-16,2 12-28 15,0 19-2-15,-2 13-9 0,-5 14-15 16,-2 2-9-16,-6 5-13 16,1-5-4-16,-5-15-3 15,4-9 0-15,3-20-19 16,-4-11-33-16,3-13-112 15,-1-2-79-15</inkml:trace>
  <inkml:trace contextRef="#ctx0" brushRef="#br0" timeOffset="51481.1285">8117 10412 794 0,'0'-6'376'0,"0"-5"-162"16,9 2-74-16,20 5-87 16,9 1-25-16,25 6-17 0,5 0-5 15,6 0 1-15,1-3 2 16,-5-1-79-16,-2-3-97 16</inkml:trace>
  <inkml:trace contextRef="#ctx0" brushRef="#br0" timeOffset="51709.4235">8234 10737 1096 0,'10'-4'401'0,"17"-2"-309"15,6 2-31-15,14-2-3 16,0 3-13-16,0 1-21 16,-3 2-2-16,-6 5-90 15,-7 2-183-15</inkml:trace>
  <inkml:trace contextRef="#ctx0" brushRef="#br0" timeOffset="52168.0988">8494 10994 398 0,'0'0'268'0,"1"-6"-9"16,2 4-73-16,-3 1-73 16,0-1-23-16,12-6-11 15,38-26-9-15,-36 18-17 16,-2 2-3-16,-4 1-1 15,-6 5 2-15,0 5 0 16,2-2-5-16,-4 5-11 16,0-1-8-16,0 1-20 15,-1 0-6-15,0 0-5 16,-2 12-1-16,-2 44 3 16,3-27 1-16,2 4-2 15,0 2 12-15,-1-3 8 16,1-1 1-16,-1-11 7 15,1-3-11-15,1-14-42 0,-1-1-65 16,4-8-293-16</inkml:trace>
  <inkml:trace contextRef="#ctx0" brushRef="#br0" timeOffset="52625.835">8729 10972 876 0,'2'-1'365'0,"12"-3"-211"15,3-3-37-15,7 2-45 16,5-1-13-16,-1 0-27 15,-2 4-7-15,1 5-12 16,-5-3-2-16,-7 8 2 16,-8 1 7-16,-10 0 7 15,-5 8 1-15,-9-3 0 16,-3 0-4-16,0-1-10 16,2-5-2-16,8-1-8 15,4 0-9-15,6-7-7 16,6 0-2-16,6-1-2 15,5-1 5-15,7 13 2 0,-4 2 1 16,-1 3 6-16,-3 5 3 16,-13-6 10-16,-3 1 5 15,-13 0 8-15,-7-3 4 16,-4-4 0-16,-1-7-1 16,-3-4-31-16,3-5-40 15,9-3-120-15,2 1-108 16</inkml:trace>
  <inkml:trace contextRef="#ctx0" brushRef="#br0" timeOffset="52902.6208">9052 11125 828 0,'5'6'449'15,"3"4"-114"-15,2 4-162 16,3 6-55-16,6 4-68 16,0 1-17-16,4 0-16 15,-2-4 6-15,-5-3-63 16,-4-6-45-16,-3-2-122 0,-3-5-123 15</inkml:trace>
  <inkml:trace contextRef="#ctx0" brushRef="#br0" timeOffset="53063.0228">9269 11129 559 0,'-3'-3'390'0,"-1"-2"-9"15,-6 7-136-15,-4 6-57 0,-5 12-79 16,-7 1-27-1,-3 13-32-15,-4-2-9 0,1 0-14 16,1 0-7-16,8-11-35 16,5 0-71-16</inkml:trace>
  <inkml:trace contextRef="#ctx0" brushRef="#br0" timeOffset="53767.6327">8280 10168 880 0,'4'0'345'15,"4"-1"-210"-15,14-1-92 16,8 2-4-16,17-2 29 15,11-1 7-15,13 3-9 16,4 0-14-16,1 5-28 16,-2 1-7-16,-10-3-3 15,-5-3-9-15,-13-2-43 16,-8-4-36-16,-9-3-88 16,-6 1-21-16,-12-3 38 0,-8 2 34 15,-8 0 90-15,-5 0 30 16,-5-3 39-16,0 2 13 15,0-3 12-15,2 2 1 16,8 5 2-16,2 3-16 16,7 6-9-16,3 5 1 15,3 6-24-15,2 3 7 16,-3 4 20-16,1 1 7 0,-5 0 9 16,-3-2 3-16,-5-4-10 15,-5-6-13 1,3-6-14-1,2 1-57-15</inkml:trace>
  <inkml:trace contextRef="#ctx0" brushRef="#br0" timeOffset="54192.131">9711 10598 828 0,'0'-1'435'0,"2"-1"-138"16,-3 2-95-16,1 0-102 16,0 4-40-16,2 26-30 15,8 48-2-15,-8-25-9 16,3 1-5-16,-5-5 0 15,3 0 2-15,2-16-2 16,-3-8-14-16,1-12-90 16,2-2-84-16</inkml:trace>
  <inkml:trace contextRef="#ctx0" brushRef="#br0" timeOffset="54376.3188">9480 10784 1098 0,'10'0'430'0,"12"0"-285"15,11 3-13-15,21 2-28 0,8-2-9 16,10-3-32-16,-4 0-15 16,-9 0-25-16,-6-1-74 15</inkml:trace>
  <inkml:trace contextRef="#ctx0" brushRef="#br0" timeOffset="54830.8375">10461 10353 826 0,'-1'-4'405'0,"1"3"-162"0,0 8-77 16,0-6-80-16,1 29-20 15,5 74-4-15,-2-35-3 16,-5 6-27-16,1 6-8 15,0-1-11-15,0-2-2 16,1-13 3-16,-1-12 1 16,0-20 2-16,0-8-18 0,2-17-81 15,3-7-85-15</inkml:trace>
  <inkml:trace contextRef="#ctx0" brushRef="#br0" timeOffset="55053.8017">10384 10398 690 0,'6'-7'309'0,"15"-4"-123"15,10 3-59-15,15 5-41 16,10 2-21-16,12 3-38 15,-1 2-9-15,3-2 6 16,-7 0-59-16,-5-2-259 16</inkml:trace>
  <inkml:trace contextRef="#ctx0" brushRef="#br0" timeOffset="55304.0866">10455 10707 971 0,'5'1'433'16,"6"-1"-219"-16,16 2-63 15,10-2-9-15,17 2-56 16,3 1-31-16,-1 1-30 15,-4 0-8-15,-14 0-60 16,0 0-91-16</inkml:trace>
  <inkml:trace contextRef="#ctx0" brushRef="#br0" timeOffset="55785.9276">10841 10960 599 0,'1'-7'323'0,"7"-6"-56"16,5-1-49-16,3-1-82 16,2 4-16-16,3 11-30 15,-3 5-21-15,-3 11-13 16,-4 5-9-16,-13 8-16 16,-9-3-1-16,-11 3-1 15,-1 1-4-15,-1-3-9 16,-1-3 0-16,2-8-6 15,3-3-10-15,4-13-9 16,4-2-6-16,9-7-5 0,3-4 4 16,2 0 3-1,5 0 1-15,5 4 12 16,4 3 6-16,3 7 10 16,4 4 4-16,3 5-2 15,-2 3 0-15,0 4-4 16,-1-1-2-16,-1-1-1 15,-5-4-15-15,-2-4-121 0,-1-5-193 16</inkml:trace>
  <inkml:trace contextRef="#ctx0" brushRef="#br0" timeOffset="56223.623">11098 10963 806 0,'-2'-3'428'16,"-2"-1"-118"-16,9-4-137 16,9-2-45-16,10 1-53 15,3-1-13-15,5 4-28 16,-1 6-6-16,-4 7-11 15,0 2-3-15,-9 6-4 16,-8 1 3-16,-12 0 4 16,-5 5 0-16,-6-1 2 15,-2-4-4-15,1-5-3 16,6-1-2-16,3-7-15 16,3-3-9-16,6-1-10 15,-4 0 0-15,0 0 7 16,0 0 5-16,14 2 0 15,31 10 1-15,-29 2 4 16,-5 1 1-16,-8 2 7 0,-5 3 5 16,-8 2 4-16,-7 0 3 15,-3-4 1-15,0-1-16 16,-7-10-98-16,3-8-131 16</inkml:trace>
  <inkml:trace contextRef="#ctx0" brushRef="#br0" timeOffset="56926.1065">10525 10097 810 0,'-5'0'426'0,"-1"0"-112"0,5-1-183 16,1 0-45-16,0-1-54 16,23 1-11-16,62 2 11 15,-17 1 2-15,7 2-9 16,-1 1-9-16,-6-2-6 16,-6 4 0-16,-4-6 1 15,-5 0-15-15,-11-4-34 16,-4-5-15-16,-15 0-8 15,-7-5 16-15,-8 0 35 16,-3 1 13-16,-7-3 9 16,-1 2-1-16,-1 6-9 15,-2-1-8-15,9 8-14 16,5 4-2-16,6 1 1 16,2 8 7-16,-4-4 23 15,-1 7 17-15,-1 3 48 0,-8-2 31 16,-4 5 42-16,-9-2 2 15,-8-2-33-15,-1 3-28 16,2-3-48-16,0 0-39 16</inkml:trace>
  <inkml:trace contextRef="#ctx0" brushRef="#br0" timeOffset="60178.2528">5663 10282 753 0,'7'-2'289'0,"13"-1"-184"16,5 0-13-16,24-1 5 15,10 1-9-15,11 3-36 16,6 0-15-16,2 3-17 16,-8-3-7-16,0 0 0 15,-4-1 8-15,-18-7-52 16,-1-2-31-16,-16-6-117 15,-14-2-61-15,-18-2-5 16,-14 3 29-16,-14 5 131 16,-2 4 71-16,4 7 60 15,7 3-1-15,12 8-4 0,8-3-2 16,12 2 14 0,7 0 14-16,13 1 28 0,0 2 18 15,-4 1 55-15,-3-1 15 16,-20 2 16-16,0 1-15 15,-6 0-55-15,-4-2-25 16,-3-4-105-16,-2-2-226 16</inkml:trace>
  <inkml:trace contextRef="#ctx0" brushRef="#br0" timeOffset="67724.0831">22915 4560 636 0,'-3'17'294'16,"-3"13"-58"-16,4 37-221 15,2 27-8-15,8 27-1 0,-1 8-2 16,4 10 1 0,-3-7 1-16,-8-12 3 0,1-10 4 15,-6-26 4-15,2-16 3 16,-5-27-20-16,8-6-104 16</inkml:trace>
  <inkml:trace contextRef="#ctx0" brushRef="#br0" timeOffset="67994.1838">22879 5693 791 0,'15'-1'364'16,"12"-2"-142"-16,27-2-96 16,18-1 1-16,33-2-21 15,14 0-17-15,9 2-41 16,3 3-16-16,-15-1-16 16,-14 3-12-16,-23-1-75 15,-19-1-83-15</inkml:trace>
  <inkml:trace contextRef="#ctx0" brushRef="#br0" timeOffset="68224.6742">23745 5536 739 0,'12'1'357'0,"9"-2"-132"16,9 5-93-16,5 4-13 15,-2 2-23-15,-4 4-12 0,-8 1-12 16,-7 1 3-16,-20 1 7 16,-8 1-4-16,-10 6-13 15,-6-1-15-15,5 0-57 16,7-4-87-16</inkml:trace>
  <inkml:trace contextRef="#ctx0" brushRef="#br0" timeOffset="68533.3557">23968 5950 866 0,'-1'-1'436'0,"-1"1"-131"0,2 10-149 16,0 11-112-16,2 4-12 16,5 10-12-16,0-1-6 15,5 2-4-15,-5-1 2 16,0-6 8-16,-1-5-23 0,-2-10-142 15,-2-6-115-15</inkml:trace>
  <inkml:trace contextRef="#ctx0" brushRef="#br0" timeOffset="68677.9141">23868 6098 657 0,'13'-2'343'0,"20"-2"-72"16,6-3-65-16,10 1-48 15,3 1-30-15,-3 4-50 16,-3-2-17-16,-13 2 2 16</inkml:trace>
  <inkml:trace contextRef="#ctx0" brushRef="#br0" timeOffset="69344.9359">22938 4620 577 0,'-12'10'283'0,"-6"7"-58"16,-1 9-107-16,2 1-24 16,2-3-30-16,0 0-42 15,5-7-12-15,4-8 0 16,5-8 11-16,4-1 10 16,8-17 15-16,1 0 11 15,3-10 12-15,-3-4 2 0,1 2-6 16,-1 0-9-16,2 7-26 15,1 5-14-15,-3 3-11 16,0 9-4-16,0 6-4 16,-1 6-3-16,5 13-6 15,2 6 1-15,6 5 10 16,2-1 44-16,1-5-223 16</inkml:trace>
  <inkml:trace contextRef="#ctx0" brushRef="#br0" timeOffset="69593.1683">23292 4211 1066 0,'1'0'424'0,"-1"7"-275"0,0 9-73 15,2 14-46-15,3 11-9 16,5 13-8-16,1-1-2 16,0-3 4-16,-2-9 2 15,-1-13-5-15,3-7-34 0,-11-17-257 16</inkml:trace>
  <inkml:trace contextRef="#ctx0" brushRef="#br0" timeOffset="69741.7536">23183 4418 833 0,'18'2'339'0,"22"5"-190"16,2-4-48-16,6-1-43 16,-2-4-3-16,-3-3-76 15</inkml:trace>
  <inkml:trace contextRef="#ctx0" brushRef="#br0" timeOffset="71030.0062">12107 10762 656 0,'-10'2'310'0,"-7"4"-115"16,9 2-78-16,18-3-48 15,10 1-10-15,23-3-12 16,7-3 2-16,22 0-18 16,5 1-8-16,10-1-9 15,2 4-3-15,-16-4 5 16,-6-4-25-16,-22 0-88 15,-14-3-80-15</inkml:trace>
  <inkml:trace contextRef="#ctx0" brushRef="#br0" timeOffset="71283.3654">12184 10913 822 0,'-7'0'349'0,"-2"0"-205"0,9 4-36 15,12-2-38-15,13 0-16 16,13 2 1-16,5-4 0 16,16 3-13-16,2-3-5 15,9 1-17-15,-1-2-3 16,-11-5-28-16,-1-1-65 15,-20-5-243-15</inkml:trace>
  <inkml:trace contextRef="#ctx0" brushRef="#br0" timeOffset="71471.3233">12681 10665 378 0,'8'2'268'0,"13"7"40"16,-2 0-103-16,7 9-61 15,-2 3-15-15,-7 2-5 16,-1 4 4-16,-16-1-2 16,-6 3-8-16,-9 5-35 15,-9-2-20-15,1-4-20 16,-2-5-66-16</inkml:trace>
  <inkml:trace contextRef="#ctx0" brushRef="#br0" timeOffset="71977.9179">13385 10344 930 0,'5'18'339'0,"4"26"-259"0,3 15 6 15,-3 13 14-15,-4 1 4 16,1 6-20-16,-2 1-16 16,-4-7-25-16,3-1-11 15,-4-20-7-15,1-10-1 16,0-19-72-16,-1-8-46 16,0-15-197-16</inkml:trace>
  <inkml:trace contextRef="#ctx0" brushRef="#br0" timeOffset="72168.3101">13331 10458 739 0,'5'-12'353'0,"15"-10"-123"16,7 0-83-16,22 3-66 15,14 3-11-15,6 5-26 16,2 5-10-16,-2 8-10 15,-4 1 31-15,-7 5-192 16,-1 1-198-16</inkml:trace>
  <inkml:trace contextRef="#ctx0" brushRef="#br0" timeOffset="72392.8357">13451 10694 951 0,'8'-1'377'16,"16"-1"-215"-16,14-4-79 16,16 3-28-16,9 5-6 0,-2 1-24 15,0 6-9-15,-1-2-209 16</inkml:trace>
  <inkml:trace contextRef="#ctx0" brushRef="#br0" timeOffset="72915.0211">13990 10956 452 0,'7'-4'275'0,"7"-4"-21"0,-2-2-38 15,-3-3-64-15,-3-1-26 16,-7 0-42-16,-6-3-20 15,-7 2-30-15,-5 1-15 16,-6 6-19-16,-2 5-8 16,2 7-6-16,1 8-3 15,4 6-1-15,6 5 2 16,11 4 2-16,3-2 1 16,9-2 6-16,6-6 1 15,6-12 3-15,1 0 3 0,3-10 2 16,-2-3 4-16,-5-3 5 15,-2-2 1-15,-9-2 0 16,-2 2 0-16,-5 5 14 16,0 1 6-16,0 9-3 15,-1 1-2-15,1-3-16 16,0 0-8-16,1 21-3 16,6 36 0-16,0-23-2 15,-2 2 0-15,-1 0 2 16,-4 1 4-16,-3-3 3 15,1-5 1-15,2-8-33 16,0-6-117-16</inkml:trace>
  <inkml:trace contextRef="#ctx0" brushRef="#br0" timeOffset="73332.8066">14174 11157 843 0,'4'-2'375'0,"8"-5"-180"16,2 3-49-16,3 2-56 15,1 2-20-15,0 4-31 16,-7-2-9-16,-5 2-11 16,-6 0 0-16,-7 2-1 15,-4-1 0-15,-1 3-1 16,0-2-5-16,8-1-15 16,3-1-5-16,4-2-7 15,-3-2-1-15,0 0 8 16,14 6 3-16,32 25 2 15,-29-16 0-15,-8 1 5 16,-7 4 5-16,-10-4 6 16,-8 1 2-16,-9-7 4 0,0-5 0 15,3-6-57-15,3-7-77 16</inkml:trace>
  <inkml:trace contextRef="#ctx0" brushRef="#br0" timeOffset="73546.3949">14395 11189 1021 0,'4'-3'461'0,"8"0"-210"16,5 4-76-16,7 11-103 15,2 4-15-15,5 8-32 16,3 0-8-16,-8 3 7 15,1-2-50-15,-11-5-122 16,-7-5-92-16</inkml:trace>
  <inkml:trace contextRef="#ctx0" brushRef="#br0" timeOffset="73709.5292">14643 11202 902 0,'-7'4'449'15,"-7"5"-141"-15,-3 8-169 16,-5 5-43-16,-10 12-42 16,-5 3-12-16,-5 1-17 0,4 0 8 15,11-12-202-15</inkml:trace>
  <inkml:trace contextRef="#ctx0" brushRef="#br0" timeOffset="74150.174">15104 10742 540 0,'10'-1'315'0,"10"-2"-12"16,8 2-184-16,10 0-14 16,7-2-46-16,3 4-18 15,4 4-22-15,-6 0-13 16,-8-1-152-16,-6 1-222 15</inkml:trace>
  <inkml:trace contextRef="#ctx0" brushRef="#br0" timeOffset="74351.3413">15167 10844 838 0,'-1'3'368'0,"5"2"-153"16,4 0-22-16,18 3-28 16,9-1-10-16,9 1-51 15,4 0-26-15,-3-4-30 16,0-1 3-16,-11-3-261 16</inkml:trace>
  <inkml:trace contextRef="#ctx0" brushRef="#br0" timeOffset="74953.8492">16113 10304 661 0,'2'8'362'0,"4"7"8"15,-5 29-286-15,5 17-6 0,-2 18-9 16,-2 7-3-16,1 1-16 15,-1-2-5-15,2-6-10 16,0-6-6-16,9-23-4 16,-6-15 19-16,0-18-112 15,1-13-91-15</inkml:trace>
  <inkml:trace contextRef="#ctx0" brushRef="#br0" timeOffset="75143.2414">16086 10420 642 0,'10'-20'351'16,"13"-8"-22"-16,18-3-233 16,13 1-21-16,25 12-35 15,6 4-16-15,-2 15-18 16,-5 10-11-16,-14 7-287 0</inkml:trace>
  <inkml:trace contextRef="#ctx0" brushRef="#br0" timeOffset="75378.2134">16069 10665 844 0,'6'0'321'0,"15"-1"-222"15,11 0-11-15,24-5 9 16,11 2-10-16,14 6-26 16,1-1-9-16,-11 6-37 15,-9 0-72-15</inkml:trace>
  <inkml:trace contextRef="#ctx0" brushRef="#br0" timeOffset="75704.608">16437 11001 792 0,'0'3'372'0,"0"-2"-175"16,6-5-88-16,-6 3-27 15,0-2-31-15,3-20-2 16,39-34 4-16,-30 31-4 16,3 7-5-16,-6 2 8 15,-1 12-7-15,-2 5-8 0,-3 9-17 16,2 10-17-16,1 13-7 15,0 2 4-15,-4 7 3 16,0-3 0-16,1-3 4 16,-1-2 1-16,-1-7 3 15,-1-3-12-15,-2-9-151 16</inkml:trace>
  <inkml:trace contextRef="#ctx0" brushRef="#br0" timeOffset="76112.1894">16647 10915 1066 0,'3'-3'415'16,"9"-4"-274"-16,1 0-34 15,15 4-38-15,2 3-12 16,1 5-28-16,-3 3-11 16,-9 2-7-16,-4 0 1 15,-11 2 6-15,-6-1 1 0,-9 1 3 16,-4-1-1-16,3-6-6 16,1-3-4-16,8-3-18 15,5-1-8-15,7-4-9 16,4 2-1-16,5 4 12 15,2 5 3-15,0 8-1 16,-4 2 2-16,-14 4 12 16,-7 0 9-16,-15 1 14 15,-9 1 3-15,-7-1-4 16,0-2-6-16,9-6-14 16,5-5-43-16,15-6-227 15</inkml:trace>
  <inkml:trace contextRef="#ctx0" brushRef="#br0" timeOffset="76323.4825">16911 11109 1028 0,'7'-1'447'15,"6"1"-224"-15,9 6-76 16,7 9-75-16,-1 2-18 15,2 6-29-15,-5 1-7 16,-1 2 25-16,-1-1-59 16,-10-3-169-16,-1-5-284 15</inkml:trace>
  <inkml:trace contextRef="#ctx0" brushRef="#br0" timeOffset="76486.2077">17169 11125 1020 0,'-8'0'453'0,"-10"5"-208"16,-5 5-78-16,2 10-74 16,-7 5-9-16,0 6-26 15,-3 4-15-15,-5-5-22 16,8-3 16-16,6-9-130 16,10-8-161-16</inkml:trace>
  <inkml:trace contextRef="#ctx0" brushRef="#br0" timeOffset="76925.1024">17354 10703 780 0,'3'0'355'16,"4"0"-149"-16,13-1-82 15,13 0 6-15,12-1 1 16,7 0-11-16,1 2-27 16,-4 4-17-16,-4 4-40 15,-6 0-10-15,-12-1-8 16,-9-2-3-16,-10-3 2 15,-3 0 0-15,-3-2-17 16,1-1-54-16</inkml:trace>
  <inkml:trace contextRef="#ctx0" brushRef="#br0" timeOffset="77427.6288">18231 10273 846 0,'-2'-1'359'0,"5"9"-209"0,3 9-60 16,6 23-67-16,0 17 1 16,0 14 8-16,-3 4 1 15,-4-2-4-15,0-2-2 16,-7-7-5-16,-2-4 1 15,-2-11 3-15,-2-13 0 16,3-15-26-16,0-5-34 0,-2-17-195 16</inkml:trace>
  <inkml:trace contextRef="#ctx0" brushRef="#br0" timeOffset="77655.9">18183 10322 923 0,'7'-6'357'0,"14"-3"-245"16,11-2-35-16,20 3-20 15,12 1-10-15,5 4-16 16,1 1-10-16,-8 3 13 15,-2 7-85-15</inkml:trace>
  <inkml:trace contextRef="#ctx0" brushRef="#br0" timeOffset="77897.2059">18187 10640 870 0,'0'1'377'0,"4"-1"-165"15,15 0-53-15,20-3-35 16,8 1-2-16,14 5-31 16,-2 0-26-16,-3 8-33 15,-5-2-7-15,-7-2-60 16,1-3-95-16</inkml:trace>
  <inkml:trace contextRef="#ctx0" brushRef="#br0" timeOffset="78309.4589">18578 10926 616 0,'5'-3'357'16,"9"-2"-31"-16,2 2-129 0,5 1-79 15,1 3-31-15,-2 10-39 16,-3 1-15-16,-9 6-11 16,-8 0 2-16,-9 2 8 15,-9 0 3-15,-3 0-5 16,2-3-5-16,5-5-10 16,5-2-5-16,6-5-9 15,-2-2-3-15,10 2 5 16,-1-3 11-16,9 3 16 15,3-4 6-15,4 2-4 16,3 0-8-16,1-4-8 16,6-3-33-16,4-5-232 15</inkml:trace>
  <inkml:trace contextRef="#ctx0" brushRef="#br0" timeOffset="78748.5015">18867 10900 956 0,'0'-4'436'0,"6"-3"-195"16,3-5-50-16,8 4-74 15,5 4-27-15,-1 2-40 16,3 5-18-16,-2 4-18 16,-6 0-6-16,2 2-4 15,-10 0 1-15,-8-1 5 16,0 3 2-16,-10-1 2 16,8 1 1-16,-5-1-6 15,3-3-7-15,1-4-5 16,3 0-5-16,13 0 0 15,-2 3 2-15,6 2 1 16,-1 1 0-16,-4 6 0 16,0-1 0-16,-11 4 3 15,-4 1 4-15,-14 2 17 16,-2-1 8-16,-11-3 11 16,1-3-1-16,1-9-11 15,3 1 1-15,12-8 217 0</inkml:trace>
  <inkml:trace contextRef="#ctx0" brushRef="#br0" timeOffset="81955.5733">1748 12053 477 0,'-2'-6'339'0,"1"-2"-7"15,-4 11-124-15,0 4-49 16,-3 5-93-16,1 4-21 15,5 10-18-15,2 1-1 16,7 8 3-16,5-3-10 16,4-4-5-16,2-6-1 15,5-13 0-15,3-8 2 16,1-16 3-16,2-4 2 16,-2-14 6-16,-6-5 2 15,-7 6 1-15,-6-5 5 0,-8 5 0 16,-2 7-5-16,-5 6-17 15,4 11-19-15,4 23-19 16,1 8-2-16,11 21 3 16,1 11 12-16,0 14 8 15,-4 10 3-15,-10 2 6 16,-4-1 8-16,-17-8 14 16,-5-8 6-16,-8-10 1 15,-7-10 0-15,4-16 6 16,2-11 1-16,3-21 1 15,4-15-8-15,2-17-26 16,4-3-9-16,11 2-43 16,4 4-22-16,15 9-96 15,6 2-89-15</inkml:trace>
  <inkml:trace contextRef="#ctx0" brushRef="#br0" timeOffset="82147.8273">2135 12173 729 0,'3'0'377'0,"3"2"-17"0,11 0-262 16,6 3-20-16,15-3-11 15,1-1-18-15,12-1-11 16,2-3-86-16</inkml:trace>
  <inkml:trace contextRef="#ctx0" brushRef="#br0" timeOffset="82475.0155">2836 12067 852 0,'0'9'389'0,"-4"13"-185"16,-8 7-24-16,-6 13-70 15,-4-1-28-15,-7 1-35 0,3-6-8 16,-4-13-7-16,0-6-4 16,5-15-9-16,2-6-5 15,5-12-12-15,1-6-4 16,7-4-10-16,6-1-7 15,10 3-9-15,6 6-3 16,2 6-1-16,4 6 10 16,3 11 13-16,2 5 4 15,8 13 12-15,3 4-4 16,-2 8 3-16,-1-1 11 0,-7-4-165 16</inkml:trace>
  <inkml:trace contextRef="#ctx0" brushRef="#br0" timeOffset="82638.0317">2684 11864 810 0,'-1'-6'461'0,"0"-2"-51"15,1 7-283-15,10 15-50 16,6 7-113-16</inkml:trace>
  <inkml:trace contextRef="#ctx0" brushRef="#br0" timeOffset="83355.4">2894 11691 632 0,'5'0'226'0,"12"3"-161"16,13 1-44-16,14-3 4 15,5 0 9-15,5-1-5 16,-3-3-6-16,-12 0-2 15,-4-1 3-15,-19 1 10 16,-7-2 5-16,-12-1-3 16,-7 2-3-16,-9-2-10 0,-2-1-2 15,-1 5-2-15,3 1-4 16,5 5-16-16,1 6-9 16,11 8-9-16,2-1 1 15,5 2 6-15,4-1 2 16,2-3 6-16,1 0 3 15,-2-5 4-15,-1-2 2 16,-3-2 6-16,-3 0 2 0,-5 0 4 16,-3-2-2-16,-6 3-8 15,4 2-7-15,3 11-10 16,1 4-4-16,7 14-2 16,3 7 2-16,4 6 6 15,2 5 2-15,-4 2 29 16,-6-3 20-16,-9-5 38 15,-6-7 11-15,-6-8-11 16,-2-2-13-16,-4-10-26 16,-1-2-8-16,2-13-8 15,2-8-4-15,8-7-32 16,9-7-50-16,12-7-131 16,8-1-142-16</inkml:trace>
  <inkml:trace contextRef="#ctx0" brushRef="#br0" timeOffset="83805.4459">3548 12234 433 0,'0'-9'323'0,"2"-6"26"16,-3-2-122-16,1 2-37 16,-2-1-51-16,-2 1-23 15,-6-2-33-15,-3 5-17 16,-8 7-31-16,-3 4-14 15,-2 14-27-15,-4 7-4 16,7 14-6-16,3 2-1 0,14 1 1 16,7-3 2-1,15-10 1-15,8-4 2 0,3-11 8 16,4-7 3-16,-1-11 10 16,-9-6 3-16,1-9 2 15,-6-4 11-15,-4 0 16 16,4 0 10-16,-12 1 14 15,2 7-9-15,-2 8-28 16,0 7-18-16,4 11-19 16,0 7-5-16,3 12 6 15,-3 1 5-15,3 5 2 16,3-4 0-16,3-8 2 16,1-3 0-16,-1-13 7 15,-1-4 4-15,-4-11 24 16,0-7 11-16,-1-7 10 15,0-1-1-15,3 0-22 16,-2 0-12-16,-2 10-86 16,0-2-85-16</inkml:trace>
  <inkml:trace contextRef="#ctx0" brushRef="#br0" timeOffset="84315.844">4237 12068 790 0,'0'6'408'0,"-2"9"-116"16,-3 7-73-16,-7 8-98 15,-5 4-36-15,-3 2-44 16,-3-2-16-16,2-6-9 16,-2-5 0-16,2-10 5 15,8-6-1-15,-6-15-4 16,6-5-3-16,3-6-11 15,-5-4-3-15,12-2-10 16,1 2-5-16,10 8-6 16,1 2-2-16,3 13-2 15,2 7 3-15,0 9 7 16,6 9 5-16,3 4 9 16,3 2 1-16,-1-6 1 15,2-3 2-15,-1-13 2 16,3-6 2-16,-3-11 5 0,1-10 2 15,0-4 0-15,-4-4 0 16,2-3-3-16,3 0-4 16,0 3-5-16,4 2-2 15,-4 6-7-15,-2 6 0 16,-3 10 1-16,-4 7 6 16,-2 12 6-16,-4 6 13 15,-8 7 21-15,-5-2 2 16,-8 1 6-16,-1 0-7 0,-4-7-16 15,-2-3-4-15,7-8-4 16,-2-6-17-16,1-3-58 16,9-2-55-16,2-6-175 15</inkml:trace>
  <inkml:trace contextRef="#ctx0" brushRef="#br0" timeOffset="84502.4126">4928 12140 1543 0,'0'0'599'0,"2"1"-422"16,-1 1-62-16,-1-2-72 16,0 0-11-16,0 0-34 15,0 0-70-15</inkml:trace>
  <inkml:trace contextRef="#ctx0" brushRef="#br0" timeOffset="84627.1281">4950 12348 1387 0,'-4'0'567'0,"-2"3"-358"15,4-2-57-15</inkml:trace>
  <inkml:trace contextRef="#ctx0" brushRef="#br0" timeOffset="85339.7347">5692 11866 859 0,'0'-3'433'0,"-2"-5"-183"0,2 19-96 15,0 14-32-15,0 25-53 16,2 13 5-16,-1 20-7 15,-1 5-13-15,0 6-17 16,0-3-8-16,0-16-11 16,1-11-3-16,4-26-29 15,0-10-49-15,-3-20-125 16,0-6-161-16</inkml:trace>
  <inkml:trace contextRef="#ctx0" brushRef="#br0" timeOffset="85528.0958">5664 11886 828 0,'8'-9'395'0,"7"-10"-164"16,22 8-125-16,9 4-40 15,21 7-46-15,7 6-5 16,6 5-6-16,-1 2-20 15</inkml:trace>
  <inkml:trace contextRef="#ctx0" brushRef="#br0" timeOffset="85751.4491">5622 12224 1078 0,'2'3'406'0,"14"4"-292"15,12-2-29-15,31-2-14 16,12 0-7-16,5-1-21 16,0 1-13-16,-9 2-12 15,-9 0-51-15</inkml:trace>
  <inkml:trace contextRef="#ctx0" brushRef="#br0" timeOffset="86253.8459">6247 12450 491 0,'2'-6'284'0,"0"-9"-62"0,-2-1-63 16,-3-7-23-16,-9-2-36 16,-4-2-10-16,-2 5-24 15,-5 4-2-15,-4 11-19 16,3 9-16-16,-2 15-14 15,5 5-17-15,10 8-13 16,5 1-4-16,10-1 4 16,5-1 4-16,6-10 8 15,6-7 3-15,0-6 4 16,-1-7 4-16,-7-7 4 31,-6 4 2-31,0 1 2 0,16-14-1 0,-5-9 1 16,0 5 0-16,-18 8 12 15,-1 3 1-15,-3 9-13 16,2 5-5-16,2 13-14 0,1 8-3 16,-1 9 8-1,2 5 5-15,-1 6-2 0,1 0 8 16,3 5 3-16,-1-7 1 16,-1-6 6-16,2-8-7 15,2-15-46-15,0-4-71 16</inkml:trace>
  <inkml:trace contextRef="#ctx0" brushRef="#br0" timeOffset="86650.5845">6372 12577 1021 0,'4'0'428'0,"3"-4"-248"15,3 0-44-15,5 2-56 16,-1-1-20-16,3 5-28 16,-4 6-8-16,-6-2-6 15,-2 6-1-15,-9-2 3 16,-2 2 1-16,-5 0-3 0,5 1-2 15,6-5-18-15,0-5-10 16,2-4-5-16,3-1-4 16,-5 1 10-16,0 1 4 15,18 2-2-15,29 13 0 16,-33 1 4-16,-2 4 4 16,-17 1 10-16,-3 2 4 15,-7-4 5-15,-1-1 5 16,0-10-42-16,-1-5-52 15,7-5-281-15</inkml:trace>
  <inkml:trace contextRef="#ctx0" brushRef="#br0" timeOffset="87055.1586">6595 12661 742 0,'0'0'387'0,"0"2"-126"16,0 2-88-16,0-4-106 16,0 0-19-16,4 18-6 15,21 29-10-15,-10-32-12 16,3-3-4-16,3-9 0 16,-1-3 3-16,2-10 5 15,-2-6 1-15,-4-4 0 16,-2-1-2-16,-5-3-1 15,-2 0 0-15,-5 3-5 0,-2 4-4 16,4 10-20-16,-1 5-9 16,2 11-4-16,2 7 0 15,-4 12 11-15,4 7 5 16,-7 12 1-16,1 4 2 16,-8 6 20-16,-4-2 8 15,-4-7 9-15,-5-7 4 16,-2-9-10-16,-1-5-3 15,-1-11 3-15,-1-3-1 16,1-16-29-16,-4-7-36 0,-2-19-122 16</inkml:trace>
  <inkml:trace contextRef="#ctx0" brushRef="#br0" timeOffset="87707.5207">5764 11670 651 0,'-5'0'303'0,"-2"-1"-142"16,7 0-63-16,23 1-50 16,10-1-24-16,24 1 2 15,6 2 9-15,11 3 2 16,0 3-4-16,-7 5-10 15,-3-3-3-15,-8 0-1 16,-9-3-1-16,-8-5-1 16,-10-4-17-16,-17-5-16 15,-8-2-2-15,-11-3-3 16,1-3 16-16,-5-3 11 16,3 1-2-16,7 2-12 15,1 5-6-15,12 5 8 0,3 4 9 16,0 7 20-1,0 2 12-15,-4 8 15 0,-4 1 14 16,-6 7 27-16,-5 1 5 16,-3 0-14-16,-4 0-19 15,-2-5-27-15,4-6-82 16</inkml:trace>
  <inkml:trace contextRef="#ctx0" brushRef="#br0" timeOffset="88200.1335">7130 12101 801 0,'0'-2'392'0,"-3"2"-148"16,6-2-69-16,-3 1-65 15,0 0-19-15,30 0-11 16,45-1-14-16,-18 5-23 15,0-1-15-15,-10-1-13 16,-7 0-15-16,-10 4-88 16,-5-3-60-16,-10 3-210 15</inkml:trace>
  <inkml:trace contextRef="#ctx0" brushRef="#br0" timeOffset="88390.1759">7165 12231 788 0,'5'2'418'16,"5"3"-106"-16,19-1-80 0,13 1 2 16,10-4-50-16,-1 0-40 15,0-2-66-15,-9-1-2 16,-5 2 290-16</inkml:trace>
  <inkml:trace contextRef="#ctx0" brushRef="#br0" timeOffset="94426.0477">8170 11872 972 0,'-4'0'402'0,"-2"13"-253"16,4 12-51-16,8 29-61 16,3 11-2-16,8 17 2 0,2 8-8 15,-5-4-5-15,-1 0-3 16,-6-20 1-1,-2-14 5-15,0-21-14 0,-5-11-23 16,-4-14-111-16,-1-6-150 16</inkml:trace>
  <inkml:trace contextRef="#ctx0" brushRef="#br0" timeOffset="94608.0411">8178 11858 981 0,'15'-8'398'16,"10"-8"-233"-16,21 1-102 15,5 4-16-15,13 3-24 16,4 2-13-16,7 7-20 16,1 4-99-16</inkml:trace>
  <inkml:trace contextRef="#ctx0" brushRef="#br0" timeOffset="94829.1359">8201 12208 1061 0,'5'5'394'0,"16"6"-296"0,11-3-3 16,16-1-2-16,6-3-23 16,5 1-33-16,-2-1-22 15,-7-2-250-15</inkml:trace>
  <inkml:trace contextRef="#ctx0" brushRef="#br0" timeOffset="95130.0195">8545 12552 526 0,'3'-4'310'15,"0"-5"-15"-15,6-9-150 16,-1-4-20-16,1-6-21 15,-3-4-7-15,-3 2-5 16,-1 4 0-16,-1 11-13 16,-1 9-15-16,0 13-30 15,0 10-14-15,0 17-14 16,-1 5-3-16,1 7 2 0,0 1 0 16,1-5 0-16,2-4 1 15,3-12-40-15,5-5-72 16</inkml:trace>
  <inkml:trace contextRef="#ctx0" brushRef="#br0" timeOffset="95533.6906">8736 12397 692 0,'9'-5'329'0,"6"-5"-97"15,8 3-94-15,7 6-52 16,-2 3-14-16,-4 5-29 16,-2 3-9-16,-13 8-4 15,-8-3 1-15,-2 8-4 16,-12-1-2-16,-2-3-5 15,3 3-3-15,-7-9-2 16,9-4-6-16,2-6-20 16,3-5-8-16,14-4-8 0,2 1 2 15,12 0 18-15,2 5 7 16,2 5 12-16,-2 3 8 16,-9 11 5-16,-3-1 3 15,-18 5 4-15,-3 2 0 16,-13-5 1-16,-9 0-1 15,2-6-37-15,-1-6-54 16</inkml:trace>
  <inkml:trace contextRef="#ctx0" brushRef="#br0" timeOffset="95953.2475">9020 12592 839 0,'-2'1'470'16,"-1"1"-64"-16,-3 6-244 16,4 1-64-16,2 3-52 15,4 2-16-15,9-3-20 16,4 1-4-16,3-6 0 16,2-8 2-16,2-8 6 15,-1-1 2-15,3-7 2 16,-6-1 1-16,-7-3 1 15,-4 2 0-15,-4 5-6 16,-1 6-5-16,-3 9-20 0,-1 0-5 16,0 7-3-16,0-7-1 15,0 15 12-15,11 48 1 16,-4-21 2-16,2 0 3 16,-6 2 2-16,1 2 0 15,-4-2 4-15,-5-1 4 16,-10-7 9-16,-6-4 9 15,-11-6 13-15,-4-1 2 16,-1-13-2-16,-2 0-6 16,4-13-14-16,6-2-17 0,6-8-105 15,8-10-96-15</inkml:trace>
  <inkml:trace contextRef="#ctx0" brushRef="#br0" timeOffset="96597.5097">8212 11623 683 0,'4'0'289'15,"4"1"-129"-15,16 1-89 16,14 0-23-16,14 0-3 15,3-4-13-15,9 2-18 16,-8-1-2-16,1 1 2 16,-2 4 0-16,-15-4 3 15,-4 0 1-15,-18-5-9 16,-7-1-6-16,-10-1-4 16,-1-5-2-16,-3 2 4 15,-2 0 3-15,5 0-9 16,1 2-6-16,7 7 0 0,4 1 10 15,0 7 19-15,6 9 14 16,-3 4 36-16,-4 3 19 16,-2 2 22-16,-7-3-3 15,-8-1-25-15,-2-4-24 16,-5-6-76-16</inkml:trace>
  <inkml:trace contextRef="#ctx0" brushRef="#br0" timeOffset="97136.0131">9913 12252 849 0,'3'-2'350'16,"5"0"-172"-16,18 1-130 15,10 0-23-15,22 2 3 16,10 1-6-16,6 3-8 16,4 1-2-16,-7-4-2 15,-3-1-6-15,2-4-111 16,1-9-134-16</inkml:trace>
  <inkml:trace contextRef="#ctx0" brushRef="#br0" timeOffset="97391.2749">9939 12363 1067 0,'-1'2'387'16,"8"0"-288"-16,10 2-21 15,18 0-2-15,17 2 7 16,18-2-24-16,5-1-9 16,3 0-17-16,-7 0-10 0,-12-1-38 15,-6-1-36-15,-14-4-146 16,-2 1-295-1</inkml:trace>
  <inkml:trace contextRef="#ctx0" brushRef="#br0" timeOffset="97608.7943">10478 12184 632 0,'9'5'355'16,"4"3"-42"-16,11 10-148 15,6 1-12-15,1 2-29 16,2 2-17-16,-10 0-22 16,-10 0-3-16,-18 3 3 15,-12-1-4-15,-19 4-17 16,-2 0-13-16,-2-1-109 16,1-1-514-16</inkml:trace>
  <inkml:trace contextRef="#ctx0" brushRef="#br0" timeOffset="98406.4551">11302 11933 1107 0,'1'11'456'15,"0"5"-237"-15,2 22-142 16,-1 16-37-16,4 19-4 0,-2 11-6 16,2 5-15-1,-5-1-3-15,0-10 5 16,0-10 1-16,3-20-27 15,0-12-58-15,6-22-237 16</inkml:trace>
  <inkml:trace contextRef="#ctx0" brushRef="#br0" timeOffset="98623.6262">11322 11883 921 0,'16'-5'364'0,"25"-1"-242"16,9 2-29-16,17 5-44 16,9 2-11-16,-4 3 13 15,1 3-88-15</inkml:trace>
  <inkml:trace contextRef="#ctx0" brushRef="#br0" timeOffset="98868.8668">11303 12240 959 0,'15'-3'429'0,"9"-1"-227"15,25 1-52-15,0 1-24 16,10 6-55-16,0-1-24 16,-11 3-67-16,-3 1-15 15</inkml:trace>
  <inkml:trace contextRef="#ctx0" brushRef="#br0" timeOffset="99875.9446">11785 12564 567 0,'5'-10'283'0,"5"-12"-83"0,-5 1-23 16,-3-2-26-16,-2 3-9 16,-8 4-20-16,0 1-14 15,-10 8-36-15,-2 3-20 0,-8 9-30 16,-1 5-9-16,3 5-18 15,0 5-8-15,12 8-6 16,4-4 0-16,10 4 1 16,7-6 5-16,11-8 5 15,6-2 3-15,3-12 6 16,2-1 3-16,-5-9 5 16,-5-4 2-16,-1-3 3 15,-8-1-1-15,-4-1 3 16,0 4 1-16,-11 2-1 15,0 3-2-15,0 5-14 16,-3 5-7-16,4 7-9 16,1 8-3-16,2 10 5 15,3 4 4-15,-1 8 5 16,0 3 2-16,3 1 4 16,-2-1 2-16,3-9 2 15,3-3-7-15,-2-10-158 16</inkml:trace>
  <inkml:trace contextRef="#ctx0" brushRef="#br0" timeOffset="100255.5896">11896 12671 760 0,'5'-4'324'0,"10"-1"-173"16,3 4-29-16,-1 1-31 15,3 3-14-15,-5 2-28 16,-3 3-8-16,-5 2-14 16,-7 1-3-16,-8 0-1 15,-1 1-2-15,-3-4-5 16,1-1-2-16,3-5-10 15,3-2-8-15,9 0-7 16,2 0-2-16,6 1 4 16,2 2 7-16,2 2 4 15,1 4 3-15,-4 2 3 16,-6 4 5-16,-12 4 3 16,-10 0 0-16,-8 3 1 0,-1-5-6 15,-1-8-91-15,6-2-113 16</inkml:trace>
  <inkml:trace contextRef="#ctx0" brushRef="#br0" timeOffset="100665.8864">12104 12732 957 0,'-3'-2'450'16,"-2"0"-192"-16,2 6-153 15,2-4-47-15,1 0-49 16,1 18-6-16,17 31-3 16,1-29 0-16,5-3 1 15,0-7 1-15,-1-7 7 16,-2-4 4-16,-5-12 6 16,-2-3 3-16,-5-7 3 15,3 0 6-15,-7-2 7 16,1 2 1-16,0 7 4 15,-5 2-10-15,0 11-24 16,4 5-9-16,-3 10-15 16,2 7-4-16,1 16 9 15,1 6 1-15,-4 14 4 16,1 1 3-16,-7-1 2 16,-3-3 3-16,-4-12 5 0,-4-4 4 15,-5-7 9-15,-7-8 5 16,-3-7 5-16,-7-7-3 15,-7-15-26-15,2-4-48 16,2-14-249-16</inkml:trace>
  <inkml:trace contextRef="#ctx0" brushRef="#br0" timeOffset="101767.4604">12719 12322 918 0,'6'0'404'0,"-1"-4"-200"15,17 0-89-15,7-3-11 16,13-2-38-16,5 4-21 16,5 2-23-16,-2 0 5 15,-3 2-109-15,-8 1-70 16,-12 0-260-16</inkml:trace>
  <inkml:trace contextRef="#ctx0" brushRef="#br0" timeOffset="101960.7194">12770 12412 779 0,'-2'3'391'0,"-5"5"-106"15,12 2-73-15,9-2-72 16,4-3-14-16,25 0-35 16,-2-6-19-16,17-1-27 15,2-7-15-15,-2 0-359 16</inkml:trace>
  <inkml:trace contextRef="#ctx0" brushRef="#br0" timeOffset="102354.98">13668 11964 917 0,'-6'2'438'15,"-1"2"-141"-15,-5 19-164 16,3 8-50-16,1 24-22 15,1 14-11-15,5 22-31 16,1 6-3-16,1 0-3 16,1-11 0-16,3-21 3 15,1-11 2-15,-1-20 3 16,1-7-30-16,2-17-112 16,0-9-100-16</inkml:trace>
  <inkml:trace contextRef="#ctx0" brushRef="#br0" timeOffset="102534.1513">13551 12034 876 0,'6'-2'340'15,"9"-7"-244"-15,9 1-2 16,15 0-21-16,7-2-4 15,18 10-21-15,2 6-5 0</inkml:trace>
  <inkml:trace contextRef="#ctx0" brushRef="#br0" timeOffset="104772.3136">13684 12057 768 0,'8'-4'333'0,"15"0"-148"15,3-6-31-15,15-1-23 16,7 1-21-16,14-2-50 16,5 6-21-16,-4 3-24 15,-7-2 5-15,-17 7-82 16,-7 9-88-16</inkml:trace>
  <inkml:trace contextRef="#ctx0" brushRef="#br0" timeOffset="105017.3529">13700 12282 855 0,'1'2'388'0,"7"0"-139"0,7 0-71 16,20-2-30-16,5 0-29 16,14 4-60-16,2-4-19 15,0 0-24-15,-2 0-64 16,-5 3-466-16</inkml:trace>
  <inkml:trace contextRef="#ctx0" brushRef="#br0" timeOffset="105382.8725">14001 12710 551 0,'1'-4'365'16,"2"-4"25"-16,7 0-197 15,-1-6-27-15,7-1-63 16,-2-4-30-16,2-1-39 15,-2 0-11-15,-2 2-10 0,-1 3-2 16,-7 8 0-16,2 4-5 16,-1 9-4-16,-2 7-2 15,7 11-10-15,-1 5 4 16,-1 10 4-16,1 0 4 16,-8 0 4-16,1-3 3 15,-2-8-9-15,0-6-24 16,5-10-153-16</inkml:trace>
  <inkml:trace contextRef="#ctx0" brushRef="#br0" timeOffset="105826.9302">14250 12644 648 0,'-4'-6'352'0,"4"-5"-56"15,5 1-134-15,8-2-74 16,7 0-28-16,7 4-30 15,2 1-10-15,1 7-8 16,0 6-4-16,-7 4-3 0,-8 0 4 16,-11 4 7-16,-7 1 0 15,-9-1 2-15,-2 1-2 16,3-5-3-16,2-4-5 16,9-2-14-16,3-2-3 15,10 1-8-15,3 0 0 16,2 4 9-16,3 3 0 15,-5 5 8-15,-4 3 5 16,-14 3 15-16,-8-1 2 0,-15-1 2 16,-6-3 0-16,0-6-44 15,2-9-85-15</inkml:trace>
  <inkml:trace contextRef="#ctx0" brushRef="#br0" timeOffset="106262.2404">14654 12697 642 0,'-1'3'302'0,"5"9"-111"0,-2 0-47 16,3 6-45-16,3-1-23 15,-2-2-36-15,0-4-9 16,6-7-9-16,3-3 2 16,7-8 1-16,-1-7 20 15,-6-5 27-15,-3-2 12 16,-7-1 13-16,-1 2-15 16,-1 6-34-16,-3 6-17 15,2 8-33-15,-2 6-11 16,2 8-5-16,0 3-2 0,2 12 9 15,1 7 0-15,2 16 0 16,1 5 4-16,-1 4 6 16,-4-2 3-16,-7-15 41 15,-3-6 36-15,-16-11 54 16,-5-7 16-16,-7-7-14 16,2-5-32-16,3-10-45 15,5-6-20-15,11-12-48 16,1-9-65-16</inkml:trace>
  <inkml:trace contextRef="#ctx0" brushRef="#br0" timeOffset="108342.3451">19985 10365 565 0,'4'0'284'16,"7"5"-2"-16,-8 35-225 15,-2 16-10-15,-4 24-1 16,-6 9-12-16,2 18-13 16,4 5 1-16,5 1 13 15,9-7 5-15,13-26-3 16,9-13-3-16,13-28-12 15,5-10-1-15,-3-23 5 16,-5-10 8-16,-14-13 14 16,-11-7 2-16,-13-1-5 15,-7 3-13-15,-6 17-44 16,-3 12-13-16,-1 29-16 0,0 23 2 16,0 33 21-16,1 12 6 15,4 25 9-15,-1 10 4 16,-4 1 12-16,-4 3 5 15,-2-4 3-15,1-8-2 16,-1-11-2-16,3-9-3 16,5-29 0-16,3-18 1 0,7-29-3 15,1-12 4-15,10-26-51 16,0-14-49-16</inkml:trace>
  <inkml:trace contextRef="#ctx0" brushRef="#br0" timeOffset="109333.4319">21349 10963 706 0,'-6'3'279'0,"-1"14"-185"16,-8 6-35-16,-5 15-26 15,-1 11-10-15,-9 4-6 16,2 3 2-16,0 0 6 16,1-7 0-16,13-9-3 15,5-13 0-15,9-16 38 16,3-13 16-16,7-22 14 15,6-6 5-15,5-18-21 16,-1-3-8-16,4-4-6 16,-2 1 0-16,0 4-17 15,0 2-13-15,-2 5-15 16,-4 5 9-16,-7 13-11 16,-3 8-3-16,-5 20-11 15,0 11-19-15,-1 18-2 16,3 7 3-16,8 16 12 0,4 5 2 15,7 6 4-15,6 2 1 16,-3-6 3-16,-2-4 23 16,-1-14-76-16,-5-7-39 15,-6-21-85-15,-3-2-79 16</inkml:trace>
  <inkml:trace contextRef="#ctx0" brushRef="#br0" timeOffset="109486.5459">21159 11231 659 0,'14'-3'358'16,"7"-5"-82"-16,23 2-138 15,10-1-20-15,9 2-66 16,0 3-23-16,-8 3-7 16,-6 2-80-16</inkml:trace>
  <inkml:trace contextRef="#ctx0" brushRef="#br0" timeOffset="109916.6041">21577 10716 682 0,'-11'-16'355'0,"-5"-13"-92"15,-25 5-110-15,-4 1-13 16,-25 11-48-16,-13 9-28 16,-13 19-44-16,-3 18-19 15,8 30-23-15,-2 18-4 16,11 21 0-16,9 10 1 0,25 8-3 15,26-1 0-15,40 0 5 16,23-9 2-16,34-18 9 16,16-18 3-16,41-32 8 15,19-18 3-15,21-40 27 16,13-16 18-16,-17-37 43 16,-14-15 6-16,-37-28-1 15,-36-8-6-15,-70-1-30 16,-34-1-3-16,-55 15-22 15,-27 10-21-15,-29 22-97 16,-2 21-401-16</inkml:trace>
  <inkml:trace contextRef="#ctx0" brushRef="#br0" timeOffset="125317.1173">1695 13452 580 0,'2'-5'346'0,"5"-1"-18"16,1 9-77-16,-1 21-81 15,0 10-32-15,-7 25-51 16,-4 9-12-16,-2 16-31 15,-1 1-7-15,1-6-18 16,3-3-7-16,0-17-3 16,1-6-17-16,2-10-187 15</inkml:trace>
  <inkml:trace contextRef="#ctx0" brushRef="#br0" timeOffset="125591.9395">1954 13423 762 0,'5'0'408'0,"4"-4"-86"16,-1 19-152-16,0 11-43 15,2 18-38-15,1 10-14 16,-3 11-37-16,-2 3-10 15,-4 0-11-15,1-4-3 16,0-9-3-16,-2-5 0 16,0-11-16-16,-1-4-37 15,-5-8-116-15,-2-1-78 16</inkml:trace>
  <inkml:trace contextRef="#ctx0" brushRef="#br0" timeOffset="125768.6937">1656 13919 1100 0,'0'0'480'16,"0"3"-219"-16,16-3-139 16,8-1-31-16,22-8-20 15,11-3-17-15,15-2-52 16,5-1-140-16</inkml:trace>
  <inkml:trace contextRef="#ctx0" brushRef="#br0" timeOffset="126214.6861">3065 13438 1073 0,'-3'11'465'0,"2"22"-229"15,-2 13-68-15,0 24-66 16,1 7-19-16,3 10-34 15,0 3-24-15,1-18-14 16,1-4-2-16,-1-17 2 16,1-14-1-16,-3-9 10 15,-1-6-31-15,-3-13-106 0,1-3-93 16</inkml:trace>
  <inkml:trace contextRef="#ctx0" brushRef="#br0" timeOffset="126393.0171">3002 13536 1223 0,'7'-7'465'0,"16"-9"-351"16,11 1-46-16,18 8-50 15,8 1-10-15,16 7 6 16,2 2-80-16</inkml:trace>
  <inkml:trace contextRef="#ctx0" brushRef="#br0" timeOffset="126651.4572">3027 13867 990 0,'2'2'390'0,"8"-2"-224"0,12 1-72 16,19-1-10-16,6-1-11 15,16-1-37-15,2-1-10 16,2 3-66-16,-4 0-122 15</inkml:trace>
  <inkml:trace contextRef="#ctx0" brushRef="#br0" timeOffset="127039.0008">3349 14062 847 0,'4'-3'357'0,"9"-5"-210"16,2-8-23-16,4-5-33 15,0-3-13-15,0 0-12 16,-4 5 4-16,-4 8 9 16,1 3 6-16,-12 5 3 0,3 2-8 15,-3 7-25-15,0-6-16 16,0 0-21-16,4 20-6 16,11 35-7-16,-15-27 0 15,-3 1 2-15,-2-2 0 16,-1-1 0-16,6 1-2 15,-1-5 13-15,-1-2-52 16,2-8-162-16</inkml:trace>
  <inkml:trace contextRef="#ctx0" brushRef="#br0" timeOffset="127511.6383">3575 14004 885 0,'-5'-7'440'0,"3"-3"-132"15,4 2-117-15,14 2-96 0,5 1-29 16,5 3-38-16,3-4-12 16,2 6-10-16,-1 0 0 15,-12 2-3-15,-7 6 2 16,-9 1 1-16,-2 1 3 16,-7 6 4-16,-3 1 1 15,-6-3 2-15,-4-3-14 16,6-11-34-16,7 3-9 15,7-5-16-15,4 2 7 16,7 1 34-16,2-1 11 0,4 10 24 16,-1 3 16-16,-4 7 12 15,-3 4 5 1,-9 5 9-16,-1-1-3 0,-11-1-7 16,-5-6-3-16,-5-12-11 15,-4-8-9-15,0-14-104 16,7-4-92-16</inkml:trace>
  <inkml:trace contextRef="#ctx0" brushRef="#br0" timeOffset="128632.7195">4236 13874 916 0,'6'1'401'16,"4"5"-185"-16,13-4-121 15,11 4-26-15,13-6-27 16,7 0-16-16,4 0-13 16,-3 0-3-16,-9 0-59 15,-5 0-91-15</inkml:trace>
  <inkml:trace contextRef="#ctx0" brushRef="#br0" timeOffset="128853.0616">4326 14010 898 0,'2'3'392'16,"10"3"-188"-16,5 0-55 16,21-1-31-16,4-3-25 15,11 1-42-15,-3-1-11 16,-1-2-61-16,-3 5-92 16</inkml:trace>
  <inkml:trace contextRef="#ctx0" brushRef="#br0" timeOffset="129429.7041">5033 13605 801 0,'-2'-16'443'16,"1"-14"-104"-16,0 10-79 16,-2 11-109-16,5 6-55 15,6 13-45-15,1 6-29 16,6 21-17-16,0 8 1 15,-4 17 0-15,-2 4 2 16,-7 5 1-16,-4-1-1 16,-7-14 0-16,1-6-2 15,-1-17-23-15,4-9-21 16,5-13-21-16,0-10-5 0,4-14 15 16,1-9 17-16,9-7 15 15,3 1 4-15,6-2 6 16,4 4 3-16,-7 4 3 15,-1 5 1-15,-11 9 15 16,-3 6 13-16,-9 5 1 16,-6 4 3-16,-10 3-13 15,-4 3-11-15,3 2-5 16,6 2-6-16,9-2-9 16,6 3-3-16,6-3 2 15,5-1 4-15,9-3 7 16,4-2 2-16,5-2 1 15,4 0 0-15,-1-5-2 16,0-2-32-16,-2-4-124 16,-5-2-86-16</inkml:trace>
  <inkml:trace contextRef="#ctx0" brushRef="#br0" timeOffset="129779.6036">5453 14013 846 0,'3'1'385'16,"0"3"-166"-16,6 3-66 0,6 0-54 16,2-2-33-1,3-1-37-15,0-4-9 0,-2-4-3 16,3-3 3-16,-4-5 0 16,1-3 2-16,-7-3 2 15,-3 5-1-15,-4-2 2 16,-8 4 20-16,-7 3 18 15,-5 0 3-15,-9 7-1 16,5 1-26-16,1 10-25 16,1 5-6-16,0 11-5 15,1 3 1-15,6 3 4 16,3 1-1-16,11 1 1 16,6-2 0-16,6-9 1 15,6 0 2-15,5-10 2 16,6-6 0-16,3-5 0 15,0-4 2-15,2-11-98 16</inkml:trace>
  <inkml:trace contextRef="#ctx0" brushRef="#br0" timeOffset="130463.8964">5999 14186 1108 0,'9'-2'367'0,"31"1"-339"16,18-3-67-16,51 4 2 15,22-1 31-15,47-4 55 16,24 4 19-16,33-2 24 15,5 3-16-15,-8 1-43 16,-11 1-15-16,-39 5-8 16,-1-1 28-16,-25-6 37 15,-4-1 0-15,-5-8-28 16,-15-6-104-16</inkml:trace>
  <inkml:trace contextRef="#ctx0" brushRef="#br0" timeOffset="131200.5391">6355 13319 796 0,'1'-10'444'16,"0"-8"-100"-16,-1 12-135 16,-2 6-49-16,-2 11-97 15,4 11-45-15,0 21-20 16,2 6-2-16,7 20 2 15,-1 7 1-15,-2 5 2 16,1 2 1-16,-6-14 2 16,2-6 2-16,1-21-78 15,-2-13-59-15,0-13-329 16</inkml:trace>
  <inkml:trace contextRef="#ctx0" brushRef="#br0" timeOffset="131750.9461">6818 13602 363 0,'6'-10'280'16,"8"-4"11"-16,-8 2-52 15,-4-4-21-15,-3-2-43 16,-5 0-22-16,-8 4-63 16,-5-2-25-16,-9 7-40 15,-4 1-13-15,-4 3-12 16,5 11-4-16,0 4-13 15,5 11-6-15,9 0-8 16,3-4-1-16,14 5 1 16,6-3 2-16,10-1 10 15,6-1 5-15,5-7 9 16,0-5 4-16,4-8 7 16,-1-5 3-16,0-6 4 0,-3-1 2 15,-10 0 2-15,-2-4 1 16,-13 4 15-16,-5-1 8 15,-2 8 3-15,-5 6-4 16,0 5-31-16,4 11-13 16,0 6-14-16,5 6 0 15,2 4 10-15,3 4 3 16,5 0 5-16,0 1 0 16,3-1 1-16,-3-5 3 0,0-5-65 15,-6-4-76-15</inkml:trace>
  <inkml:trace contextRef="#ctx0" brushRef="#br0" timeOffset="131958.41">6961 13697 962 0,'5'5'387'0,"0"8"-252"15,-4 0-31-15,-2 10-40 16,1 6-20-16,0-1-20 16,-2 2-6-16,2-5-1 15,0-9-31-15,2-1-197 16</inkml:trace>
  <inkml:trace contextRef="#ctx0" brushRef="#br0" timeOffset="132304.5641">7195 13353 972 0,'-2'-6'419'0,"1"-3"-209"16,-1 5-66-16,0 8-84 16,0 5-9-16,1 8-32 15,-2 7-5-15,-2 12-4 16,3 8-4-16,-4 16-2 16,2 10-1-16,3 11-1 15,0 2 1-15,2-7 1 16,3-8 0-16,-1-19 2 15,3-9 1-15,-4-18 2 16,2-5 23-16,-3-7-91 16,-1-6-57-16</inkml:trace>
  <inkml:trace contextRef="#ctx0" brushRef="#br0" timeOffset="132603.5744">7423 13407 883 0,'-2'0'429'0,"-2"-4"-162"0,4 10-141 15,0-6-44-15,0 8-34 16,2 22 2-16,2 51-13 15,-6-27-2-15,0 13-5 16,-3 3-6-16,2-2-8 16,0-3-3-16,1-15-4 15,4-6-1-15,6-11-2 16,1-9 2-16,-1-13-77 16,1-6-87-16</inkml:trace>
  <inkml:trace contextRef="#ctx0" brushRef="#br0" timeOffset="133136.1632">7785 13612 448 0,'2'-1'288'16,"7"-7"21"-16,-1 4-59 16,-3-2-86-16,2-3-34 0,-3 1-68 15,2-3-22-15,-4 0-15 16,1 1-2-16,-13 0-5 16,0 1-2-16,-8 4-4 15,-8 4-3-15,1 3-6 16,-4 2-3-16,5 9-14 15,5 2-4-15,9 5-7 16,4 0-2-16,11 2 6 16,4-4 4-16,11-4 16 15,2-2 6-15,5-8 14 16,-3-6 4-16,-3-6 0 16,-4-3-1-16,-4-3 0 15,-2 1-2-15,-3 0-2 16,0 1 0-16,-8 3 2 15,0 4-1-15,-4 5-17 16,3 4-4-16,1-4-18 16,0 0-1-16,2 22 10 15,10 37 3-15,-5-20 6 0,0 1 2 16,-3 1 1-16,-5-4 3 16,2-4 3-16,3-8 2 15,-1-10-9-15,-2-2-46 16,2-10-264-16</inkml:trace>
  <inkml:trace contextRef="#ctx0" brushRef="#br0" timeOffset="133533.8103">7941 13754 591 0,'1'-3'315'16,"4"0"-79"-16,3-2-84 15,9 1-17-15,2 1-31 16,-1 3-14-16,4 3-35 16,-6 2-16-16,-5 4-13 15,-3-3-3-15,-8 6-2 16,-5 1 2-16,-2-2 0 15,-3 1 1-15,2-6-5 0,1-4-3 16,5-1-16-16,5 0-6 16,-3-1-8-16,0 0-1 15,13 0 5-15,35 11 1 16,-27 0 2-16,-1 4 3 16,-11 5 8-16,-3 0 6 15,-17 2 6-15,-6 1 1 16,-10-3 1-16,0-5 4 15,1-10-82-15,4-5-107 0</inkml:trace>
  <inkml:trace contextRef="#ctx0" brushRef="#br0" timeOffset="133822.7797">8238 13436 815 0,'2'-11'423'0,"2"-3"-89"15,-1 6-111-15,0 7-115 16,1 6-27-16,-1 6-55 16,5 5-14-16,-3 12-6 15,1 7 1-15,-1 12-2 16,0 5 1-16,2 9-2 15,-6 1-1-15,-1 2 1 0,0-2-1 16,0-13 1 0,4-5 0-16,4-10-27 0,-1-7-40 15,3-7-143-15</inkml:trace>
  <inkml:trace contextRef="#ctx0" brushRef="#br0" timeOffset="134327.1889">7012 14599 603 0,'5'11'290'0,"2"17"-111"0,1 3 1 16,-4 5-27-16,-4-3-21 16,1 0-31-16,-2-3-36 15,0-7-32-15,2-4-7 16,-3-11 34-16,1-7 12 16,-1-13 3-16,0-9-1 15,2-12-39-15,3-6-8 16,2-2 20-16,4-1 9 15,7 4 7-15,2 7-8 0,5 6-30 16,5 7-11 0,1 4-14-16,-1 1-1 0,4 10-63 15,-6 0-82-15</inkml:trace>
  <inkml:trace contextRef="#ctx0" brushRef="#br0" timeOffset="134855.7424">7523 14522 350 0,'-3'1'270'0,"-9"-1"76"0,-1 0-55 15,0-6-78-15,1-4-34 16,4-5-85-16,3-6-40 16,7 1-41-16,2 1-4 0,6 0 23 15,4 3 13 1,3 4 12-16,1 4-4 0,1 7-25 15,-1 5-12-15,-2 11-9 16,0 5 0-16,-7 9 1 16,-7 5 1-1,-6 4 1-15,-11-1-1 0,-3 0-2 16,1-7 0-16,-1-9-17 16,2-4 3-16,-3-11-1 15,2-4 2-15,4-6 16 16,2-2-3-16,5 0-2 15,1-1 0-15,4 3-3 16,1 1 0-16,9 4 0 16,5 6-2-16,7 1 0 15,5 6 0-15,4-6 1 16,2 1 1-16,0-3 0 16,-2-4 1-16,-9 0-39 0</inkml:trace>
  <inkml:trace contextRef="#ctx0" brushRef="#br0" timeOffset="136130.1056">8910 14112 916 0,'4'-2'364'0,"14"2"-236"15,5-1-53-15,16 1-39 16,8 1-13-16,10 1-13 16,3 2 0-16,-7 3-75 15,-7 0-116-15</inkml:trace>
  <inkml:trace contextRef="#ctx0" brushRef="#br0" timeOffset="136324.7102">8971 14231 837 0,'0'5'337'16,"3"4"-213"-16,10 2-15 15,13-3-9-15,4 1-17 16,17-5-28-16,7-2-9 16,-1-3-24-16,7-2-73 15</inkml:trace>
  <inkml:trace contextRef="#ctx0" brushRef="#br0" timeOffset="136853.1859">9728 13712 915 0,'0'-2'420'0,"-3"2"-206"0,-1 6-89 16,3-6-77-16,-1 26-26 15,0 56-6-15,6-20-1 16,9 10-5-16,-3-4 0 16,1-6 2-16,0-7 4 15,-6-14-66-15,-1-9-20 16,1-17-28-16,-5-8-21 15,5-13-12-15,-1-7-27 0,5-10-36 16,1-4 7-16,-1-4 75 16,10 3 44-1,-5 3 118-15,2 3 56 0,1 12 66 16,-9 2 19-16,-4 7-26 16,2 4-33-16,-12-1-53 15,0 7-16-15,-7 4-28 16,-3 3-14-16,1 1-9 15,-4-1-3-15,6-1-7 16,2-3-5-16,10 2-5 16,2 0-2-16,8-3 2 15,5 2 3-15,4-5 5 16,8-1 8-16,4-3-117 16,2-4-179-16</inkml:trace>
  <inkml:trace contextRef="#ctx0" brushRef="#br0" timeOffset="137186.7463">10106 14164 571 0,'-2'-1'349'0,"-5"1"-45"15,7 3-160-15,0-3-38 16,0 0-57-16,0 0-10 16,23 11-11-16,34 10-6 15,-26-17-10-15,0 0 0 16,-7-9 3-16,-3 0 2 15,-6-4 4-15,-6-2 2 0,-8 0 4 16,-1-3 0-16,-8 5 3 16,0 1-1-16,-13 1-5 15,-5 5-8-15,1 4-15 16,-9 2-5-16,11 13-12 16,5 1-1-16,0 9 14 15,9 3 4-15,9 0 16 16,6 2 11-16,13-2 6 15,7-2 6-15,6-6 1 16,-2-7-3-16,-1-7-10 16,-1-7 21-16,-2-7 434 15</inkml:trace>
  <inkml:trace contextRef="#ctx0" brushRef="#br0" timeOffset="138067.3578">10753 14292 627 0,'-14'-1'306'0,"-9"1"-114"15,22 2-103-15,29 5-56 16,24 2-10-16,47-1 27 16,24 1 10-16,40-7 41 0,34-2 0 15,16 1-18 1,25 0-17-16,6 5-45 0,-11 2-6 15,-9-2-6-15,-34 0-1 16,-14-6 3-16,-24-5 2 16,-29-9-30-16,-10-2-95 15</inkml:trace>
  <inkml:trace contextRef="#ctx0" brushRef="#br0" timeOffset="142098.7187">11179 13623 422 0,'6'-1'273'0,"9"2"-30"0,-8 2-60 16,-3-3-19-16,-5 2-35 15,0-2-19-15,-1 0-35 16,0 0-14-16,-24 5-33 15,-37 5-6-15,26-11-6 16,3 0-4-16,4-3-5 16,2 2-5-16,12 2-7 15,1 0-7-15,8 5-8 16,5 4 1-16,2 7-1 16,2 1 4-16,4 5 10 15,0-2-1-15,-1-3 7 16,-2-1 1-16,0-5 1 15,1-3 2-15,-1-6 3 16,2-2 4-16,0-4 3 16,4 0-3-16,2-2-7 15,3-1-6-15,8 5-4 0,4 2 0 16,12 9 2-16,-2 7 2 16,2 12 2-16,-11 2 3 15,-16 4 10-15,-5 1 4 16,-27-3 5-16,-3 1 2 15,-14-7-3-15,-5-2 0 16,6-11-1-16,3-5-3 0,6-9-5 16,4-6-5-1,10-1-13-15,4-1-11 0,10 0-39 16,7 2-40-16,9-3-176 16</inkml:trace>
  <inkml:trace contextRef="#ctx0" brushRef="#br0" timeOffset="142278.8372">11357 13927 1040 0,'0'-3'526'15,"0"0"-161"-15,3-1-214 16,-3 3-53-16,0 0-65 15,0 0-74-15</inkml:trace>
  <inkml:trace contextRef="#ctx0" brushRef="#br0" timeOffset="142603.9751">11639 13912 500 0,'6'-10'248'0,"6"-9"-72"0,-2-8 4 16,-3-1 15-16,-2-8 11 16,-4 2-24-16,4 8-79 15,-3 2-11-15,-1 12-7 16,0 3 4-16,-4 9-8 15,5 7-26-15,-1 15-46 16,2 8-14-16,-1 15 2 16,-2 8-3-16,-1 5 5 15,-2 2 1-15,6-7 7 16,-1-10-10-16,5-11-109 16,1-10-115-16</inkml:trace>
  <inkml:trace contextRef="#ctx0" brushRef="#br0" timeOffset="142970.706">12033 13717 748 0,'-11'-7'398'15,"-13"-3"-91"-15,1 3-85 0,-2 8-101 16,1 6-43-16,-3 11-60 16,1 5-17-16,4 15-15 15,0 6-1-15,13 7 1 16,6 3 3-16,9-8 3 16,9-2 1-16,9-12 0 15,6-11-1-15,8-13 5 16,5-8 3-16,4-14 34 15,0 0 30-15,-9-15 41 16,-8-4 11-16,-16-6-10 16,-9-5-22-16,-13-2-38 15,-11 2-13-15,-8 6-26 16,-6 3-42-16,6 15-138 16</inkml:trace>
  <inkml:trace contextRef="#ctx0" brushRef="#br0" timeOffset="143236.7802">12142 13580 1017 0,'3'-2'447'16,"0"4"-215"-16,11 1-119 15,8 1-25-15,6 1-41 16,5-5-20-16,-1-1-52 16,1 1-86-16</inkml:trace>
  <inkml:trace contextRef="#ctx0" brushRef="#br0" timeOffset="143578.3003">12622 13422 706 0,'-5'-1'378'0,"-11"-4"-84"0,0 6-77 15,-8 5-103-15,0 4-34 16,1 11-53-16,0-3-19 16,3 11-15-16,4 2-5 15,8 0 0-15,3 2 1 16,11-3 3-16,3-5 1 16,11-5 2-16,3-6 2 15,4-12 6-15,2-2 6 16,1-11 30-16,-6-2 16 15,-11-6 42-15,-8 1 21 0,-16 0-4 16,-8 6-13-16,-14 8-47 16,-3 3-28-16,2 8-76 15,5-1 478-15</inkml:trace>
  <inkml:trace contextRef="#ctx0" brushRef="#br0" timeOffset="146764.3847">13627 14309 83 0,'-21'3'109'0,"-26"-1"74"16,-2-1 15-16,-7-1-19 15,3 1-39-15,7 3-46 16,7 2-9-16,10 3-12 15,8 0-1-15,17 3-33 16,8-3-17-16,32-1-10 16,15 1 9-16,38-4 12 15,13 2-4-15,27-4 34 16,18-1 9-16,15-2 15 16,9-4 6-16,1-4-41 15,-14-3-15-15,-27-4-16 16,-17 1 9-16,-33 5-151 15</inkml:trace>
  <inkml:trace contextRef="#ctx0" brushRef="#br0" timeOffset="147278.6209">12788 13951 1136 0,'-1'0'452'0,"-3"0"-323"15,4 6-33-15,0-6-63 16,0 0-12-16,0 0-233 15</inkml:trace>
  <inkml:trace contextRef="#ctx0" brushRef="#br0" timeOffset="147857.6258">13341 13768 540 0,'-2'-2'327'0,"-3"0"-68"15,-5 0-106-15,-4-2-56 16,-7 1-62-16,1-1-9 16,-3-1-18-16,1 0-6 15,6 4-12-15,1 1-19 16,3 9-6-16,3 3 0 16,1 10 7-16,1 1 14 15,1 3 6-15,1-1 3 16,5-6 13-16,2-3 6 0,3-7 8 15,6-3 17-15,-2-6 17 16,1-5 5-16,7-5 8 16,-2-3-8-16,3 4-23 15,5 6-11-15,0 8-17 16,5 12-10-16,-2 10-6 16,-3 4 5-16,-8 6 5 15,-11-1 6-15,-11 0 1 16,-9-5 2-16,-10-3 1 15,0-4-1-15,-2-15 2 16,2-3 0-16,1-14-4 16,-1-10-2-16,5-4-10 15,2-4-10-15,9 5-12 16,7 3-9-16,7 2-25 16,10 6-35-16,11 4-228 0</inkml:trace>
  <inkml:trace contextRef="#ctx0" brushRef="#br0" timeOffset="148042.4671">13597 13995 953 0,'-1'-3'513'15,"-2"2"-94"-15,5 0-268 16,-2 1-48-16,0 0-67 15,0-1 16-15,2 0-171 16</inkml:trace>
  <inkml:trace contextRef="#ctx0" brushRef="#br0" timeOffset="148318.8812">13866 13985 789 0,'4'-10'349'0,"9"-16"-161"15,0-2-30-15,4-4-28 0,0-1-14 16,-3 8-15-16,-2 3-2 16,-8 14-10-16,0 7-8 15,-4 15-20-15,-1 10-17 16,-2 14-18-16,1 7-4 15,2 6-11-15,0-5-2 16,6-5-1-16,0-5 2 16,5-12-9-16,1 0-36 0,-1-9-165 15</inkml:trace>
  <inkml:trace contextRef="#ctx0" brushRef="#br0" timeOffset="148689.1762">14426 13882 792 0,'-7'-8'409'0,"-11"-6"-129"15,-4 1-62-15,-2 3-75 16,-3 5-36-16,1 4-48 15,0 4-10-15,1 16-43 16,3 7-13-16,5 11-10 16,3 6-1-16,10 2 2 0,4-1 1 15,13-9 6-15,4-5 5 16,15-11 8-16,2-9 10 16,8-14 30-1,1-7 15-15,-5-14 33 0,-4-4 13 16,-14-4-8-16,-8-2-10 15,-12 0-32-15,-3 2-19 16,-12 4-28-16,-6 3-27 16,-4 7-115-16,-1 5-52 0</inkml:trace>
  <inkml:trace contextRef="#ctx0" brushRef="#br0" timeOffset="148912.0296">14357 13647 642 0,'8'0'343'0,"14"-4"-71"15,3 2-67-15,13 1-64 16,2-1-39-16,6 7-49 15,-4 0-25-15</inkml:trace>
  <inkml:trace contextRef="#ctx0" brushRef="#br0" timeOffset="149257.5343">14928 13500 645 0,'-12'2'325'0,"-12"3"-112"16,-3 5-60-16,0 8-89 15,0 1-24-15,3 7-24 16,4 0-5-16,10 5-3 15,5 2 1-15,11-5 8 16,9-1 2-16,9-9 22 16,6-6 4-16,6-12 20 15,-4-5 19-15,-5-7 23 16,-7-6 21-16,-17-2 15 16,-5-2-12-16,-21 1-34 15,-6 1-27-15,-8 6-38 16,-1 3-56-16</inkml:trace>
  <inkml:trace contextRef="#ctx0" brushRef="#br0" timeOffset="157097.6467">12233 14886 458 0,'-17'1'262'0,"-23"-1"-26"16,-2-12-47-16,4-14-71 15,2-3-28-15,13-9-57 16,8 1-9-16,14 7-1 16,7 1 25-16,13 11 32 15,1 2 8-15,15 11 0 16,2 5-23-16,-2 8-17 15,-1 10 3-15,-11 7-3 16,-9 7 3-16,-12 7-8 16,-5 4-10-16,-18 4-8 15,-3 2-3-15,-10-3-6 16,-1-7-2-16,-1-8-15 16,2-4-4-16,8-12-5 0,2-1-1 15,9-9 8-15,4-5-1 16,9-3-9-16,7-6-1 15,13-1-1-15,9 3 7 16,14 2 11-16,3 6 4 16,-4 7 5-16,-4 1-2 15,-16 5 1-15,-4-4 0 0,4 0-67 16,1-6-98 0</inkml:trace>
  <inkml:trace contextRef="#ctx0" brushRef="#br0" timeOffset="157565.8984">12706 14987 428 0,'4'-1'313'15,"4"1"-5"-15,-1-4-71 16,-3-3-35-16,1-1-60 0,-5-6-20 16,-6-2-32-1,-2-1-9-15,-7 1-26 16,0 4-17-16,-2 2-21 0,-4 7-8 16,-8 3-9-16,1 7-3 15,0 11-9-15,2 3-3 16,12 9-5-16,5 1 1 15,10-3 5-15,9-1 3 16,9-8 7-16,3-6 3 16,10-11 3-16,2-3 4 15,-4-8 4-15,-4-3 0 16,-4-2 2-16,-9-2 1 0,-5 3-2 16,-2 0-1-16,-11 6-6 15,0 3-3-15,0 5-5 16,-2 5-3-16,7 8 2 15,0 0 2-15,8-2 2 16,3 3 0-16,8-7-31 16,5 4-46-16,0-4-218 15</inkml:trace>
  <inkml:trace contextRef="#ctx0" brushRef="#br0" timeOffset="158175.0929">12960 14714 371 0,'-6'-2'248'0,"-8"-3"24"15,0 2-43-15,-2-7-44 16,2 2-24-16,4-3-61 16,4-3-28-16,8 3-51 15,5-6-21-15,10 4-12 16,-1 3 6-16,8-1 19 16,4 11 9-16,-2 2 15 15,5 6 0-15,-10 5-4 16,-7-2 0-16,-12 7-5 15,-7-1-3-15,-12 6-3 16,-4 1-2-16,-4-1-7 16,-1-3 5-16,6-7-30 0,2-2-5 15,11-7-5-15,3 0-13 16,8-2 27-16,5-2 2 16,10 3 26-16,6-1 16 15,2 3 37-15,4 3 19 16,-3 1 2-16,-1-3-5 15,-9-2-23-15,-6-2-14 16,-5-2-18-16,-4-3-50 0</inkml:trace>
  <inkml:trace contextRef="#ctx0" brushRef="#br0" timeOffset="162444.9411">15196 14271 685 0,'7'3'320'0,"5"-2"-149"0,17 3-49 16,11 1-10-16,15 0-48 15,6-3-18-15,4-2-21 16,-2 0-5-16,-17 0-59 16,-9-1-89-16</inkml:trace>
  <inkml:trace contextRef="#ctx0" brushRef="#br0" timeOffset="162704.6834">15230 14412 431 0,'-4'3'266'15,"-3"7"-22"-15,13-6-64 0,10 2-2 16,18-2-16-16,8-3-20 15,16-4-25-15,3 2-20 16,0-1-44-16,-4 1-15 16,-20 1-40-16,-2 3-98 15</inkml:trace>
  <inkml:trace contextRef="#ctx0" brushRef="#br0" timeOffset="163097.6271">16096 14387 860 0,'0'1'507'0,"2"1"3"16,-3 3-364-16,1-5-51 15,0 0-55-15,0 0-4 16,0 0-114-16,3 1-106 0</inkml:trace>
  <inkml:trace contextRef="#ctx0" brushRef="#br0" timeOffset="163272.8005">16360 14372 1023 0,'0'-3'464'0,"0"1"-210"15,0 1-128-15,0 1-87 16,0 0-22-16,0 0-201 15</inkml:trace>
  <inkml:trace contextRef="#ctx0" brushRef="#br0" timeOffset="163415.8828">16528 14375 1424 0,'2'2'566'0,"-2"4"-389"0,6-1-57 15,-4-1-67-15,-2 0-14 16,4-1 144-16</inkml:trace>
  <inkml:trace contextRef="#ctx0" brushRef="#br0" timeOffset="164004.0318">17022 14245 863 0,'3'2'363'0,"-2"2"-195"16,5 1-45-16,17 1-56 15,6-1-13-15,18-1-32 16,6-1-5-16,-4-2-5 16,0-2-5-16,-12 0-112 15,-10-3-124-15</inkml:trace>
  <inkml:trace contextRef="#ctx0" brushRef="#br0" timeOffset="164233.8825">17078 14406 574 0,'0'4'281'16,"4"4"-42"-16,4-1-63 0,13 0-38 16,11 1-12-16,16-3-55 15,7-2-17-15,5-1-19 16,-7-3-3-16,-9-1-4 16,-6-1-62-16</inkml:trace>
  <inkml:trace contextRef="#ctx0" brushRef="#br0" timeOffset="172690.711">16997 14081 582 0,'0'-8'332'15,"0"-3"-15"-15,6 2-172 16,3-1-26-16,8 2-33 0,3-1-22 16,6-3-33-1,7 5-7-15,0 6-14 16,-1 4-6-16,-5 8-2 16,-6 3 5-16,-9 1 10 15,-2 0 5-15,-3-6 7 0,-1-4 7 16,5-6 15-16,0-10 3 15,3-10-2-15,0-1-8 16,-5-2-20-16,0 5-8 16,-4 7-85-16,-3 8-110 15</inkml:trace>
  <inkml:trace contextRef="#ctx0" brushRef="#br0" timeOffset="173155.791">17811 14338 551 0,'6'-4'356'0,"2"-4"-51"16,7-10-73-16,1-3-43 16,5-6-54-16,-1-2-16 15,1-6-21-15,-3 3-12 16,-8 3-20-16,-2 4-14 15,-6 12-10-15,1 5-3 16,-5 6-27-16,0 3-12 16,0 14-25-16,-2 6-11 15,5 18 1-15,3 9 7 0,-2 12 13 16,3 6 7-16,-1-1 10 16,-1-5 3-16,0-15 5 15,-2-5 1-15,-2-16 4 16,0-10 27-16,0-5-114 15,2-8-77-15</inkml:trace>
  <inkml:trace contextRef="#ctx0" brushRef="#br0" timeOffset="173513.8681">18159 14364 307 0,'4'-3'261'15,"1"0"38"-15,8-6-65 0,2-4 2 16,6-7-23-16,0-2-17 16,-3-4-25-16,-1-3-16 15,-5 0-50-15,-2-1-18 16,-4 7-38-16,-1 6-19 15,-5 8-21-15,-2 10-6 16,-2 15-7-16,-1 7-6 16,2 22 1-16,-2 6 1 15,5 12 3-15,4 3 4 0,1-5 2 16,5-5 4-16,-2-16 1 16,0-7 3-16,0-13-2 15,0-9-18-15,3-6-95 16,0-7-80-16</inkml:trace>
  <inkml:trace contextRef="#ctx0" brushRef="#br0" timeOffset="173674.4452">18559 14535 1472 0,'-1'2'571'0,"2"1"-406"16,-2 0-77-16,1-3-114 16</inkml:trace>
  <inkml:trace contextRef="#ctx0" brushRef="#br0" timeOffset="174293.1648">19125 14322 524 0,'-10'6'319'0,"-13"7"-35"15,-9-4-58-15,3-6-75 16,5-5-35-16,-1-14-42 16,6-4-24-16,-4-12-37 0,2-2-12 15,17 2-13-15,8-2-6 16,18 11 2-16,2 6 13 16,3 10 32-16,3 9 15 15,-2 11 16-15,3 7-3 16,-5 11-2-16,-11 5 9 15,-14 8 18-15,-15 4 0 0,-15 6-15 16,-4 4-18-16,-6-5-29 16,-1-5-21-16,4-11-91 15,2-10-39-15,8-16-11 16,10-5 17-16,11-13 83 16,5-2 53-16,16-1 54 15,6-2 21-15,10 11 22 16,-1 1-11-16,0 5-43 15,3 7-21-15,-1 3-18 16,2 0-14-16</inkml:trace>
  <inkml:trace contextRef="#ctx0" brushRef="#br0" timeOffset="175012.8488">19698 14176 894 0,'-6'18'365'15,"-5"10"-215"-15,3 18-89 16,2 10-4-16,3 9-18 15,0 0-14-15,3-7-1 16,0-10-3-16,3-23-4 16,1-10 2-16,-1-15 19 15,-1-7 2-15,-1-13 43 16,0-4 18-16,-3-22-8 16,0-6 0-16,-3-14-46 15,-1 1-20-15,6 6-22 16,0 9-3-16,3 20-3 15,-2 10-3-15,-1 14-5 0,0 4-9 16,1 7-6-16,-1-5-1 16,3 6 3-16,3 23 8 15,54 37 4-15,-24-24 1 16,8 9 6-16,4 2 3 16,0-3 3-16,0-7 2 15,-8-11 0-15,-5-10-1 16,-5-11 2-16,-5-5 3 15,-4-12 13-15,-1-2 1 0,-2-10 31 16,-3-6 4-16,-5-12 3 16,-6-8 2-16,-6-6-31 15,-3 2-7-15,-3 11-16 16,1 6-4-16,1 16-3 16,0 4-2-16,1 8-4 15,2 1-5-15,-2 2-47 16,4 0-11-16</inkml:trace>
  <inkml:trace contextRef="#ctx0" brushRef="#br0" timeOffset="193292.8586">1587 15625 660 0,'-10'10'344'0,"-6"6"-78"0,7 3-92 16,10-9-82-16,4-5-22 16,12-14-15-16,5-12 10 15,9-18 16-15,7-6-4 16,-1-12 0-16,-5-2-1 16,-7-5 1-16,-8 0 5 15,-8 7-29-15,-4 3-10 16,-5 14-13-16,-5 6-11 15,-1 12-3-15,-1 9-5 0,3 9-27 16,0 6-11-16,4 19-8 16,6 7 1-16,7 22 14 15,5 12 10-15,11 5 7 16,3-2 3-16,11-5 1 16,-1-11 2-16,-1-12 0 15,-6-6 2-15,-15-13 1 16,-2-7 1-16,-14-9-11 15,-7-2-40-15,-9-5-126 16,-8-7-93-16</inkml:trace>
  <inkml:trace contextRef="#ctx0" brushRef="#br0" timeOffset="193445.9024">1783 15490 691 0,'-3'0'367'0,"3"1"-118"0,6-1-88 15,-6-1-106-15,25 0-22 16,54-3-4-16,-26 3-9 16,-4 1-80-16,-7 2-203 15</inkml:trace>
  <inkml:trace contextRef="#ctx0" brushRef="#br0" timeOffset="193614.5704">1552 15380 1261 0,'-6'-1'498'0,"2"1"-345"15,4 5-93-15,11 2-56 16,8 1-14-16,10-2-25 16,6-2-75-16</inkml:trace>
  <inkml:trace contextRef="#ctx0" brushRef="#br0" timeOffset="193971.6603">2207 15578 878 0,'13'4'369'0,"14"7"-210"0,7-3-24 15,1-7-58-15,2-1-20 16,-4-8-29-16,-7-3 4 16,-5 1 8-16,-10 0 4 15,-9-3 6-15,-2 1-5 16,-20-6 3-16,-2-2-5 16,-11 5-10-16,-5 3-5 15,1 5-11-15,3 7-2 16,12 4-7-16,5 4-4 0,11 14-5 15,4 3-2-15,5 14 0 16,6 10 3-16,2 4 0 16,1 5 0-16,-2-4 1 15,1-4 2-15,-2-10-20 16,-3-5-43-16,-1-13-181 16</inkml:trace>
  <inkml:trace contextRef="#ctx0" brushRef="#br0" timeOffset="194270.964">2806 15530 858 0,'-5'7'465'0,"-3"17"-99"15,-6 1-98-15,-8 2-123 0,1 2-41 16,-3-15-56-16,3-6-15 15,2-13-33-15,0-6-17 16,4-10-24-16,-2 0-4 16,8-3 8-16,2 2 7 15,7 4 1-15,2 5 10 16,5 9 17-16,8 2 8 16,6 10 23-16,3 7-5 15,7 7 6-15,1 4 5 16,1 5-2-16,-2-4-4 0,0-1-22 15</inkml:trace>
  <inkml:trace contextRef="#ctx0" brushRef="#br0" timeOffset="194750.5637">3706 15039 1008 0,'-3'8'451'0,"0"15"-189"15,-1 13-94-15,6 23-58 16,0 10-29-16,4 15-46 16,1 1-13-16,1-11-10 15,1-6-2-15,-2-19-2 16,-1-8 1-16,-2-13-41 16,-3-9-52-16,2-15-117 15,-3-10-153-15</inkml:trace>
  <inkml:trace contextRef="#ctx0" brushRef="#br0" timeOffset="194913.0908">3679 15091 851 0,'6'-7'386'15,"10"-10"-185"-15,8 6-93 16,22 6-72-16,12 4-25 15,19 5-8-15,3 1-19 16</inkml:trace>
  <inkml:trace contextRef="#ctx0" brushRef="#br0" timeOffset="195149.1309">3749 15363 713 0,'-2'2'390'16,"-1"8"7"-16,13-5-289 16,13 2-9-16,21-3-14 15,9-4-14-15,7-1-39 16,0-1-11-16,-8 2-53 15,-6 0-110-15</inkml:trace>
  <inkml:trace contextRef="#ctx0" brushRef="#br0" timeOffset="195508.6118">4000 15700 662 0,'5'2'294'0,"6"-5"-143"16,3-3 6-16,3-9-14 16,-1-7-11-16,0-3-18 15,3-4-2-15,-7 0-8 16,-1 1 4-16,-9 9 3 15,-1 4-6-15,-1 11-31 16,2 7-17-16,1 3-30 16,-3-6-12-16,0 9-3 15,1 16-3-15,5 42-2 16,-3-26-1-16,-1-4-2 16,1 0-1-16,0-12 7 15,2-6-37-15,2-9-140 16,0-2-154-16</inkml:trace>
  <inkml:trace contextRef="#ctx0" brushRef="#br0" timeOffset="195933.8233">4236 15556 829 0,'3'-5'389'0,"10"2"-141"16,6-2-64-16,14 0-54 16,-1 5-23-16,4 0-46 15,2 3-9-15,-16 2-22 16,1 2-2-16,-15 4 6 15,-11-1 0-15,-9 6-1 16,-3-1-4-16,-3 1-8 16,3-4-3-16,9-9-41 15,1-1-16-15,11-5-9 16,8 2-4-16,6 0 28 16,3 0 11-16,-2 7 3 15,-3 4 13-15,-8 9 36 16,-9 6 17-16,-10-1 20 15,-6 1-7-15,-11-7-15 0,-2-6-10 16,-4-11-52 0,3-6-63-16,9-10-315 0</inkml:trace>
  <inkml:trace contextRef="#ctx0" brushRef="#br0" timeOffset="196357.7218">4577 15828 899 0,'-1'1'442'0,"5"5"-125"16,2 1-87-16,14 10-105 0,2 2-32 15,4 6-65-15,2 0-14 16,-3-1-7-16,2 5 0 16,-2-2 1-16,-2-4-27 15,-4-7-83-15,-2-6-42 16,-8-4-112-16,-1-3-169 16</inkml:trace>
  <inkml:trace contextRef="#ctx0" brushRef="#br0" timeOffset="196579.5701">4852 15857 678 0,'-2'-4'403'0,"-1"1"-16"16,1 3-138-16,1 0-113 15,-1 0-29-15,-3 1-53 16,-15 9-9-16,-32 32-10 15,26-15-5-15,-6 2-5 16,3 2-7-16,2-3-9 16,5-4 7-16,6-11-86 15,7-6-72-15</inkml:trace>
  <inkml:trace contextRef="#ctx0" brushRef="#br0" timeOffset="197164.6166">5189 15511 848 0,'-4'1'438'0,"-1"9"-143"16,11-4-132-16,2 2-48 16,19 0-61-16,8-8-15 15,17-1-23-15,9-4-4 16,-2 2-9-16,-8-1-50 15,-13 4-150-15,-9 0-135 0</inkml:trace>
  <inkml:trace contextRef="#ctx0" brushRef="#br0" timeOffset="197416.1161">5206 15681 694 0,'3'1'395'0,"5"2"-47"15,19-1-155-15,9-2-16 16,19 0-61-16,1 0-28 15,-3 2-53-15,-4 2 5 16</inkml:trace>
  <inkml:trace contextRef="#ctx0" brushRef="#br0" timeOffset="199908.8163">21899 4090 697 0,'-6'0'295'0,"-2"-1"-134"0,2 0-49 16,2 1-28-1,6-1-5-15,-2 1-2 0,0 0-9 16,21 0 6-16,42 1-4 16,0 0-21-16,14-2-11 15,28-1-13-15,10-4-7 16,18-2-10-16,0 1-1 16,-8-3 1-16,-9 0 1 15,-27 5 2-15,-17-2 1 0,-28 6-2 16,-8-1-11-1,-22 6-133-15,-6 3-150 0</inkml:trace>
  <inkml:trace contextRef="#ctx0" brushRef="#br0" timeOffset="200298.6171">22888 3964 544 0,'-1'-5'375'0,"2"-1"-20"15,2 0-101-15,-3 1-55 16,6 7-96-16,5-1-40 16,10 6-44-16,7 5-7 15,9 1-6-15,1 6-1 16,-8-3-1-16,-3-1 7 16,-17-1 24-16,-7-2 22 15,-15 2 35-15,-9 2 12 0,-13 1-6 16,-4 0-14-1,3-3-34-15,6 0-18 0,15-2-32 16,5-3-71-16</inkml:trace>
  <inkml:trace contextRef="#ctx0" brushRef="#br0" timeOffset="200661.6658">23307 3266 1148 0,'0'-2'485'16,"1"-4"-303"-16,1 11-81 15,-2-5-75-15,2 30-16 16,8 71 19-16,-3-33 9 16,-6 2 1-16,3-5-2 0,-4-7-12 15,-2-5-4-15,2-13-6 16,-3-9 3-16,0-15-24 15,3-8-38-15,-7-13-190 16</inkml:trace>
  <inkml:trace contextRef="#ctx0" brushRef="#br0" timeOffset="200844.9609">23225 3441 984 0,'6'-4'467'15,"5"-7"-176"-15,13 4-172 16,11-1-35-16,12 1-47 16,7 4-14-16,8 0-12 15,-6 3-1-15,0 2-74 16,-5 1-124-16</inkml:trace>
  <inkml:trace contextRef="#ctx0" brushRef="#br0" timeOffset="201021.5628">23385 3621 1042 0,'4'2'439'16,"8"1"-222"-16,1 0-87 0,15-2-51 15,5 1-22-15,7-1-37 16,3 0-26-16</inkml:trace>
  <inkml:trace contextRef="#ctx0" brushRef="#br0" timeOffset="201285.1031">23558 3817 879 0,'-5'-6'456'0,"0"-5"-112"16,1-1-134-16,7 4-115 15,2 0-44-15,6 5-44 0,-2-2-10 16,-1 7 3 0,0 11 5-16,-3 14-1 0,-4 11 4 15,1 7 4-15,-3-2-2 16,-1-6 0-16,0-9 2 15,1-12 2-15,1-2-52 16</inkml:trace>
  <inkml:trace contextRef="#ctx0" brushRef="#br0" timeOffset="201674.9098">23746 3806 931 0,'6'-4'384'0,"6"-3"-226"16,2 4-38-16,2 2-46 15,3 1-18-15,-4 7-30 16,-2-1-10-16,-8 4 0 15,-5-1 6-15,-5 1 9 16,-5 0 2-16,0-1-3 16,1 0-7-16,5-6-18 15,4 2-5-15,6-3-9 16,7-1-2-16,2 5 6 0,-3 0 1 16,0 4 2-16,-11 4 2 15,-7 0 33-15,-10 1 11 16,-9 5 9-16,-2-4-1 15,1 2-29-15,7-4-19 16,11-6-173-16,11-6-358 0</inkml:trace>
  <inkml:trace contextRef="#ctx0" brushRef="#br0" timeOffset="201880.0382">23945 3911 608 0,'8'0'408'0,"12"6"46"0,3 6-169 16,5 8-117-1,2 4-47-15,-1 0-68 16,-4 0-24-16,-4 0-12 16,-5-5 2-16,-9-8-66 15,0 0-94-15</inkml:trace>
  <inkml:trace contextRef="#ctx0" brushRef="#br0" timeOffset="202027.27">24137 3930 948 0,'-9'9'504'0,"-10"5"-145"16,-4 12-144-16,-3-2-39 16,-4 7-78-16,-3 0-25 15,6-3-36-15,2 1-9 16,10-13-93-16,7-5 231 15</inkml:trace>
  <inkml:trace contextRef="#ctx0" brushRef="#br0" timeOffset="202732.9436">23318 3188 927 0,'4'-1'376'0,"11"-1"-237"16,3 1-59-16,24 1-48 16,10 0-6-16,14 3-7 15,6-2 0-15,-4 3 0 16,-8 1-4-16,-16 0 2 15,-11-2-1-15,-16-1-1 16,-5-1-1-16,-10-2 2 16,4 1 7-16,-7-4-1 15,0 3-6-15,0-1-9 16,-1 1-7-16,-3-9-1 16,-23-29 1-16,22 32-5 15,7 3-8-15,2 4-6 16,0 0 8-16,-3 0 16 15,0 0 11-15,4 1 30 16,7 6 16-16,25 22 33 0,-32-17 14 16,-1 0 24-16,-6 3-1 15,-6 4-8-15,-6 2-9 16,-4 0-43-16,-2 0 22 16,5 2-713-16</inkml:trace>
  <inkml:trace contextRef="#ctx0" brushRef="#br0" timeOffset="227014.1468">22059 3467 484 0,'0'-3'285'15,"-2"-1"-52"-15,2 3-54 16,0-1-15-16,0 1-24 16,0 0-10-16,0 0-10 15,0 0-7-15,0 0-19 16,0 0-12-16,0-1-27 16,0 1-12-16,10 1-21 15,2 3-8-15,36 12-13 16,-22-2-5-16,5 8-8 15,5 9-1-15,-1 8 4 16,-8 1 3-16,-1 9 2 16,-14 0 4-16,-13 7 3 0,-3 3 2 15,-20-2 7-15,6 0-1 16,-2-9 0-16,4-1-4 16,4-9-2-16,1-5-3 15,7-7 0-15,1-8 3 16,3-13-1-16,0 2 0 15,0-5 13-15,0-1 3 16,0 0 2-16,0 0 2 16,0 0-11-16,0 0-1 15,0 0-1-15,0 6 0 0,0-1 0 16,0-5 2-16,0 0 2 16,0 0 0-16,0 0-5 15,0 0-1-15,0 0-103 16,0 0-256-16</inkml:trace>
  <inkml:trace contextRef="#ctx0" brushRef="#br0" timeOffset="231604.66">22537 3350 576 0,'0'-2'341'15,"0"-2"-43"-15,1 7-168 16,-1-3-35-16,0 0-56 15,1 11-14-15,6 40-11 16,-6-30-4-16,1 0-2 16,1 0 0-16,-1-4 1 15,-1-6 1-15,0-7-11 16,-1-4-12-16,-1-6-45 16,1 5-27-16,-1-1-32 15,0-1-9-15,-2-13 25 16,-7-27 25-16,3 28 41 0,3 0 21 15,-1 1 18-15,5-1 5 16,2 2 22 0,3-2 8-16,5 0 16 0,1 0 6 15,2 3-11-15,4 2-6 16,0 3-13-16,1-2-5 16,3 2-6-16,-2 1 2 15,-6 1 26-15,0 5 6 0,-8-2 7 16,0 2 5-16,-3 3-14 15,-2-3-7-15,0 0-8 16,-2 6-9-16,1 14-18 16,-1 32-2-16,3-29-5 15,3-2 1-15,1-3 2 16,1-7-23-16,1-2-109 16,0-3-83-16</inkml:trace>
  <inkml:trace contextRef="#ctx0" brushRef="#br0" timeOffset="231841.6595">22480 3553 756 0,'0'0'350'0,"0"0"-126"15,7 0-151-15,-7 0-30 16,15 0-24-16,47 1-9 16,-19-3-5-16,1 2 6 15,-4-5-128-15,-2 3-162 16</inkml:trace>
  <inkml:trace contextRef="#ctx0" brushRef="#br0" timeOffset="232356.5822">22590 3683 471 0,'0'-3'276'0,"0"1"-2"15,0 0-71-15,-2 2-53 0,1 0-21 16,0 0-55-16,0 0-18 16,-6 13-23-16,-17 33-14 15,18-28-14-15,0-2-4 16,6-1-5-16,3-3-6 15,6-5-1-15,6-2 1 16,6-6 6-16,3-3 5 16,2-3-39-16,0-2-31 15,-4-2-66-15,0 3-27 0,-10 0-21 16,-3-2 15-16,-4 7 67 16,-4-6 29-16,-1 3 73 15,-3-1 29-15,-1-1 34 16,0 0 8-16,0 3 34 15,2 2-1-15,0 6 2 16,0-3 10-16,1 0-8 16,0 27 6-16,3 37-31 15,3-27-5-15,2 2-18 16,-1-4-16-16,-4-9 2 16,-2-3-1-16</inkml:trace>
  <inkml:trace contextRef="#ctx0" brushRef="#br0" timeOffset="233365.0815">20503 4095 419 0,'-4'0'277'0,"-6"-5"35"0,1 7-79 16,-1-1-59-16,-4 6-34 15,2 11-50-15,-2 3-13 16,-1 12-23-16,-1 4-9 16,6 16-29-16,6 5-10 15,11 11-8-15,15 5-2 16,8-5 0-16,1-1 3 15,6-13 1-15,-1-6 0 16,4-17 2-16,3-8 0 16,-3-12 31-16,-1-4 11 0,-13-5 33 15,-5-2 13-15,-12-1-16 16,-7 0-6-16,-2-2-9 16,0 2-68-16,-1 0-170 15</inkml:trace>
  <inkml:trace contextRef="#ctx0" brushRef="#br0" timeOffset="238638.6611">16841 4765 517 0,'4'0'286'16,"19"0"-18"-1,-12 0-138-15,1 0-4 0,68-3-13 16,16-1-10-16,29-3-29 16,-22 0-11-16,-7 0-19 15,-8-2-12-15,-22-1-2 16,-12-2-44-16,-22-3-238 15</inkml:trace>
  <inkml:trace contextRef="#ctx0" brushRef="#br0" timeOffset="239119.0518">17676 4211 818 0,'-3'-8'463'16,"-1"-2"-102"-16,2 1-173 15,0 1-43-15,-2 2-74 16,2 0-24-16,-2 5-6 16,3 1-18-16,1 0-18 15,0 0-4-15,0 5-8 16,3 22-2-16,12 51 0 15,-6-25 2-15,3 9 5 16,-1-3 2-16,-5-11 4 0,0-4 1 16,-6-11 3-16,-1-5 1 15,-3-5 4-15,-1-2 1 16,2-7-1-16,3-5-1 16,0-3 6-16,-2-4-29 15,0-2-58-15</inkml:trace>
  <inkml:trace contextRef="#ctx0" brushRef="#br0" timeOffset="246159.7354">16883 7540 983 0,'30'9'374'0,"31"7"-270"0,7 8-30 16,8 7-16-16,-3 4-13 16,-5 13-22-16,-5 9-1 15,-19 11-1-15,-9 8-2 16,-25-1 2-16,-9-5 5 15,-12-14-134-15,-4-16-327 16</inkml:trace>
  <inkml:trace contextRef="#ctx0" brushRef="#br0" timeOffset="246807.9134">17220 6864 715 0,'-3'0'378'0,"-1"6"-104"16,1 8-120-16,3 12-93 16,2 8-19-16,3 1-10 15,0 2-3-15,3-7-17 16,-1-7-3-16,-4-10-2 16,1-13 2-16,-4-10 2 15,-3-10 2-15,-2-10 5 16,-2-2-1-16,-1 1-4 15,2 1-2-15,6 8-11 16,1 2-4-16,8 4-15 16,7 3-3-16,6 4-1 15,8 1 4-15,4 2 13 16,0 4 5-16,-6-4 5 16,-6 4 2-16,-9 3 21 15,-6 3 19-15,-4 8 30 16,-4 4 9-16,-5 9-14 0,-3 0-17 15,0 0-32-15,1 2-9 16,4-3-7-16,4 1-35 16,0-2-170-16</inkml:trace>
  <inkml:trace contextRef="#ctx0" brushRef="#br0" timeOffset="247051.9543">17650 6794 974 0,'-3'0'520'15,"-1"3"-121"-15,-3 12-235 16,0 11-50-16,-6 9-73 16,-3 7-14-16,-6 11-21 15,-6 3-1-15,1 9-3 16,-5 1 11-16,-1-4-84 15,3-8-38-15,4-15-113 16,6-9-102-16</inkml:trace>
  <inkml:trace contextRef="#ctx0" brushRef="#br0" timeOffset="247405.475">17629 7072 1138 0,'-5'0'517'0,"-1"4"-239"16,-2 9-154-16,3 1-46 15,1 7-53-15,2-1-16 16,6 0-10-16,5 0-5 16,4-4 0-16,6-1 0 15,0-8-39-15,2-2-29 16,-4-8-86-16,1-6-51 0,-3-7-73 15,-3-6-16-15,1-4 61 16,-5-3 54-16,-2 1 218 16,-4 3 111-16,-2 6 129 15,-1 7 51-15,-2 9-49 16,0 5-53-16,2 14-74 16,-1 10-43-16,3 19-44 15,-1 6-10-15,2 9-26 16,1 2-9-16,-2-12 10 15,-1-3-70-15,0-15-201 16</inkml:trace>
  <inkml:trace contextRef="#ctx0" brushRef="#br0" timeOffset="248246.3893">17907 4590 899 0,'0'8'356'16,"1"15"-243"-16,1 3-44 0,2 8-36 16,-3-4-14-16,0-4-9 15,-1-3 2-15,-2-9-66 16,2-4-53-16,-4-12-81 15,-2-5-25-15,-3-12 26 16,-4-2 20-16,4-6 48 16,1-4 24-16,7 4 77 15,1-2 54-15,7 7 111 16,2 3 44-16,5 4 4 16,2 0-13-16,6 4-67 15,0-2-39-15,-1 4-13 16,2 3 8-16,-9 2 19 15,-2 2 7-15,-1 6-1 16,-4 2-8-16,-1 9-23 16,-2 3-8-16,-3 6-25 15,3 5-10-15,-4 3-11 0,1 1-2 16,3-1-6-16,-4-4-1 16,4-4-51-16,-2-1-54 15,-5-9-165-15</inkml:trace>
  <inkml:trace contextRef="#ctx0" brushRef="#br0" timeOffset="248432.6544">17848 4824 1007 0,'11'-2'402'0,"24"-2"-283"16,8-2-29-16,7 3-63 15,1-2-12-15,-7 4 20 16,-7 1-73-16,-5 0-293 16</inkml:trace>
  <inkml:trace contextRef="#ctx0" brushRef="#br0" timeOffset="248775.0892">17907 4992 771 0,'0'-5'361'15,"8"-5"-114"-15,9 1-67 16,11 1-76-16,3 2-7 16,1 6-45-16,4 8-18 15,-8 5-17-15,-7 6 5 16,-15 8 23-16,-9 2 10 15,-15 9 3-15,-5 1-5 16,-4-2-24-16,-2-5-5 16,0-12-1-16,3-9-1 0,7-11-11 15,5-7-11-15,13-4-14 16,7-1 5-16,10 2 17 16,9 2 8-16,8 5 9 15,1 3-5-15,5 10-14 16,-4 2 6-16</inkml:trace>
  <inkml:trace contextRef="#ctx0" brushRef="#br0" timeOffset="249587.7437">19886 4507 940 0,'0'9'408'16,"0"7"-218"-16,0 5-104 15,0 4-14-15,0 3-35 16,1-1-7-16,2-4-11 16,1-2-6-16,1-12-40 15,-2-5-14-15,0-9-67 16,-5-10-33-16,-2-8 7 15,-5-3 12-15,-3-5 62 16,6 4 30-16,4 5 27 16,2 1-2-16,9 5-2 15,5 1 4-15,8 0 11 16,3 3 19-16,1-1 44 16,-2 1 27-16,-8 4 49 15,-2 3 11-15,-11 5 19 16,-4 0-12-16,1 5-44 0,0-5-24 15,0 0-58-15,3 12-17 16,5 37-16-16,-5-24-3 16,10 2-2-16,-1 0-1 15,2-1-59-15,-1 0-64 16,-8-1-196-16</inkml:trace>
  <inkml:trace contextRef="#ctx0" brushRef="#br0" timeOffset="249804.026">19778 4809 1056 0,'14'3'394'0,"27"2"-321"16,12-3-14-16,11-4-24 15,2-3-19-15,-4-1-6 16,-8 1-26-16,-6 1-393 16</inkml:trace>
  <inkml:trace contextRef="#ctx0" brushRef="#br0" timeOffset="250162.1907">19958 4987 897 0,'-4'1'468'0,"0"8"-101"0,-8 1-233 16,3 8-50-16,-2 7-51 15,0-4-15-15,6 3-21 16,5-1-6-16,11-5-5 16,4-3-1-16,4-8 5 15,3-4 3-15,-2-5 1 16,2 0-29-16,-7-6-133 15,-3 1-129-15</inkml:trace>
  <inkml:trace contextRef="#ctx0" brushRef="#br0" timeOffset="250290.72">20088 4967 923 0,'-4'0'492'0,"-2"3"-144"0,-1 5-89 15,2 16-117-15,0 10-40 16,3 12-30-16,-6 5-22 15,3-4-24-15,3-2-9 16,3-9-24-16</inkml:trace>
  <inkml:trace contextRef="#ctx0" brushRef="#br0" timeOffset="259777.5016">6003 15139 621 0,'4'-6'362'0,"-1"-3"-79"16,1 11-37-16,4 28-63 16,-5 15-40-16,8 26-30 15,-2 13-26-15,-3 5-50 16,-2 2-10-16,-5-6-8 16,1-9 0-16,-2-11 2 15,-1-13 2-15,3-26-41 16,2-9-45-16,-2-23-189 15,3-16-300-15</inkml:trace>
  <inkml:trace contextRef="#ctx0" brushRef="#br0" timeOffset="259948.2952">5938 15163 949 0,'5'-6'402'0,"7"-2"-189"15,17 2-162-15,15 6-28 16,22 5-12-16,12 3-5 16,13 3 13-16,-7 2-86 15</inkml:trace>
  <inkml:trace contextRef="#ctx0" brushRef="#br0" timeOffset="260157.8647">6051 15531 915 0,'3'7'371'0,"13"3"-215"15,14-2-32-15,21-1-35 16,10-5-20-16,10 0-36 15,-5-2 12-15,-13 1-256 16</inkml:trace>
  <inkml:trace contextRef="#ctx0" brushRef="#br0" timeOffset="260435.3963">6395 15791 714 0,'0'-9'362'0,"6"-3"-94"15,0-4-163-15,3-1-9 0,3-2-27 16,-4 1-2-16,-5 4 18 16,-1 5 15-16,-3 14 0 15,0 7-8-15,-1 13-25 16,-2 8-18-16,2 7-23 15,2 1-7-15,2-2-10 16,3-3 0-16,3-9-58 16,0-11-85-16</inkml:trace>
  <inkml:trace contextRef="#ctx0" brushRef="#br0" timeOffset="260830.9789">6527 15736 736 0,'4'-5'369'0,"10"-2"-94"15,7 2-102-15,5 3-69 16,3 2-22-16,1 7-31 15,-4 2-6-15,-10 4-4 16,-6 1 2-16,-11 1 0 0,-6 0 0 16,-6-4-5-16,1 0-4 15,1-8-16-15,6-4-11 16,3-8-18-16,6-1-7 16,10 2-6-16,2 3 5 15,8 6 6-15,1 6 9 16,-5 11 23-16,-6 4 11 15,-13 7 17-15,-9 0 0 16,-14 0-11-16,-5-4-1 0,0-9-16 16,-1-7-53-16,6-15-187 15,6-7-140 1</inkml:trace>
  <inkml:trace contextRef="#ctx0" brushRef="#br0" timeOffset="261213.2438">7084 15604 899 0,'-2'4'551'0,"1"0"-13"16,0 0-285-16,1-4-52 0,0 0-96 15,0 0-38-15,0 0 86 16</inkml:trace>
  <inkml:trace contextRef="#ctx0" brushRef="#br0" timeOffset="267000.3626">8492 15020 869 0,'-22'24'409'0,"-16"17"-178"16,-7 30-86-16,-1 17-11 0,8 25-69 16,15 8-29-16,28 6-38 15,14-5-6 1,25-22 2-16,-1-14 5 0,6-25 8 16,1-17 6-16,-3-23-53 15,2-13-58-15</inkml:trace>
  <inkml:trace contextRef="#ctx0" brushRef="#br0" timeOffset="267457.3606">8832 15193 1088 0,'-1'8'419'0,"-2"13"-289"0,-4 8-52 16,1 10-23-16,0 2-15 15,1-4-20-15,1-5-3 16,1-15-20-16,2-4-64 16,-1-14-128-16,4-8-118 15,-1-12-109-15,-6-9 53 16,0-6 120-16,2-2 146 15,2 1 207-15,5 5 64 16,3 2 95-16,-2 2 9 16,1 11-28-16,2 1-47 0,1 9-86 15,1 0-42-15,12 6-54 16,-1 1-7-16,10 3-4 16,2 4 0-16,-6-2 1 15,-1 1-1-15,-13-1 3 16,-1 5 4-16,-7 2 19 15,-5 7 11-15,-4 8 10 16,-4 3-1-16,-2 7-18 16,-1 2-10-16,7 0-13 15,1-4-24-15,4-5-249 16</inkml:trace>
  <inkml:trace contextRef="#ctx0" brushRef="#br0" timeOffset="267664.886">8634 15603 890 0,'9'3'382'0,"6"0"-156"15,26-1-184-15,11-2 3 16,13-1-22-16,3 1-11 15,0-1-12-15,-3 1-83 16</inkml:trace>
  <inkml:trace contextRef="#ctx0" brushRef="#br0" timeOffset="267963.6351">8835 15702 892 0,'6'-3'424'16,"4"-4"-139"-16,-2 6-177 15,-5 4-1-15,-4 11-20 16,-4 5-16-16,-8 9-8 15,-1 2-17-15,5 0-33 16,0 0-9-16,12-5-9 0,9-3-2 16,6-6 0-16,5-6 6 15,7-8-58-15,1-4-57 16,-1-10-247-16</inkml:trace>
  <inkml:trace contextRef="#ctx0" brushRef="#br0" timeOffset="268095.2542">9012 15770 856 0,'-5'5'380'0,"-6"11"-189"16,3 6-39-16,3 10-64 16,1 5-29-16,6 2-36 15,3-3-14-15,4-3-67 16,6 0-159-16</inkml:trace>
  <inkml:trace contextRef="#ctx0" brushRef="#br0" timeOffset="268422.7752">9220 15041 990 0,'3'3'461'16,"12"13"-161"-16,6 12-138 15,14 27-70-15,3 18-10 16,2 27-30-16,-4 12-7 16,-24 15-12-16,-10 12 0 15,-25-6 2-15,-5-5 0 0,2-14-4 16,0-20-3-16,3-23-4 15,0-13-2-15,6-27-31 16,5-13-38-16</inkml:trace>
  <inkml:trace contextRef="#ctx0" brushRef="#br0" timeOffset="323416.8804">7533 15558 554 0,'0'-2'342'0,"-2"-3"-23"16,-5 5-47-16,-5-1-91 15,-3-1-30-15,-2 0-40 16,3 1-10-16,-2 2-38 16,-2 6-12-16,-3 8-29 15,-1 7-19-15,6 12-9 16,4 7-4-16,12 1-3 16,7-2 2-16,11-7 0 15,2-6-1-15,5-17 4 16,3-5 0-16,1-11-15 15,1-5-22-15,-2 1-94 16,-4-1-78-16</inkml:trace>
  <inkml:trace contextRef="#ctx0" brushRef="#br0" timeOffset="323853.1489">7843 15575 797 0,'-8'-4'425'0,"-10"-4"-114"16,-4 1-75-16,-7 8-107 15,3 7-53-15,0 6-61 16,2 5-18-16,7 9-22 16,3 4-4-16,14 4-2 15,6 1 1-15,16-5 8 16,6-5 4-16,10-12 12 15,6-11 6-15,-2-12 9 16,-8-8 6-16,-7-12 42 16,-10-2 15-16,-12-2 14 15,-4-1 3-15,-15 4-38 16,-9 4-20-16,-13 13-68 16,-6 7-71-16</inkml:trace>
  <inkml:trace contextRef="#ctx0" brushRef="#br0" timeOffset="324346.8488">8176 15556 654 0,'-9'-4'393'0,"-14"2"-27"15,-4 0-89-15,-2 2-110 16,2 1-50-16,10 7-81 0,7 2-25 16,10 4-24-16,3 3-3 15,12 5 4-15,5 4 6 16,8 6 3-16,2 2 4 15,-7 1 16-15,-4 0 11 16,-18-2 58-16,-6-1 11 16,-14-5 2-16,-5-9 0 15,-8-14-45-15,0-10-28 0,8-14-180 16,3 0-466-16</inkml:trace>
  <inkml:trace contextRef="#ctx0" brushRef="#br0" timeOffset="325415.3868">9788 15768 743 0,'-2'1'361'0,"2"0"-95"16,14 3-148-16,3-4-18 15,19 2-17-15,8-1-15 16,9 1-33-16,7 1-11 15,1-3-60-15,-5-3-75 16</inkml:trace>
  <inkml:trace contextRef="#ctx0" brushRef="#br0" timeOffset="325594.8315">9849 15913 710 0,'-4'2'368'0,"-2"3"-84"16,7-3-56-16,23-2-51 16,11 1-23-16,24-2-44 15,5-1-19-15,5 3-4 16,-6 0-101-16</inkml:trace>
  <inkml:trace contextRef="#ctx0" brushRef="#br0" timeOffset="328112.987">10573 15791 203 0,'1'0'192'0,"4"-4"47"15,4-6-13-15,6-12-38 16,4-8-10-16,4-13-9 16,2-3-10-16,-3-1-29 15,-2 1-19-15,-4 14 7 16,-8 5 5-16,-6 17-25 15,0 11-15-15,-3 20-55 16,2 14-22-16,1 20-9 0,-2 8 2 16,-3 7 2-16,0-3 2 15,5-7 2-15,3-8 0 16,1-17-20-16,-4-10-56 16,1-16-160-16,4-6-230 15</inkml:trace>
  <inkml:trace contextRef="#ctx0" brushRef="#br0" timeOffset="328478.8338">10880 15759 756 0,'6'1'332'0,"5"-5"-162"16,5-4-14-16,5-11-18 16,0-6-17-16,-2-7-6 15,-1-2 2-15,-7 0-16 16,-4-3-9-16,-2 5-43 16,-4 3-19-16,0 11-5 15,1 6-6-15,-3 17-6 16,1 12-1-16,-1 14-16 15,0 11-4-15,3 13 7 16,-1 4 1-16,6 2 0 0,-1-3 3 16,0-8 1-16,0-7 1 15,-3-13 3-15,-2-6-1 16,0-14-35-16,-1-1-58 16,0-11-310-16</inkml:trace>
  <inkml:trace contextRef="#ctx0" brushRef="#br0" timeOffset="328626.4957">11234 15960 1345 0,'-1'-1'550'16,"-4"-1"-332"-16,5 1-161 15,0 0-126-15</inkml:trace>
  <inkml:trace contextRef="#ctx0" brushRef="#br0" timeOffset="329088.1503">11596 15815 715 0,'-13'0'380'0,"-12"-7"-100"0,1-4-20 16,3-14-81-16,5-6-43 16,10-3-57-16,6-6-15 15,9 13-4-15,8 5-8 16,12 13-11-16,6 9-10 15,3 9-24-15,0 9-4 16,-10 15 7-16,-10 4 9 0,-20 11 7 16,-13 3 0-1,-17 1-5-15,-4-5-5 0,1-11-53 16,3-12-34-16,8-21-50 16,0-4-15-16,5-15 45 15,3-1 28-15,8-3 66 16,7 2 24-16,9 4 27 15,9 6 7-15,11 12-5 16,4 8-4-16,10 12-16 16,-7 0 1-16,0 5-7 15,-4-2-2-15,-8-12-7 16,-1 0-18-16</inkml:trace>
  <inkml:trace contextRef="#ctx0" brushRef="#br0" timeOffset="329705.6538">12164 15650 823 0,'0'15'316'0,"4"22"-202"16,-2 9-34-16,-1 8-12 16,0-1-12-16,2-4-31 15,5-5-6-15,0-19 0 16,-1-4 2-16,-6-20 57 0,0-7 12 15,-3-15 8-15,1-11 1 16,-3-17-51-16,-5-11-8 16,-3-11-13-1,1-1-4-15,3 7-11 0,3 7-12 16,7 15 0-16,1 8 0 16,0 14 4-16,2 9 0 15,3 6-4-15,3 5-6 0,7 1-4 16,6-1 2-16,8 1 1 15,9 0-1-15,18-4 2 16,12 2 2-16,13-3 2 16,-2 2 18-16,-14 3-93 15,-7 3-65-15,-25 6-297 16</inkml:trace>
  <inkml:trace contextRef="#ctx0" brushRef="#br0" timeOffset="330113.5157">12304 15717 987 0,'0'-13'424'0,"2"-11"-237"15,16 2-51-15,9-1-16 16,16 9-22-16,6 5-11 16,8 13-40-16,-8 8-11 15,-9 9-12-15,-17 7 5 16,-27 5 8-16,-12 1 1 16,-17 4-6-16,-2-4-7 15,3-7-8-15,5-4-1 0,4-20 1 16,7-2-10-1,6-8-10-15,3-2-8 0,8 2-13 16,3-2 4-16,8 4 3 16,3 3 4-16,9 4 4 15,7 3 0-15,10 2 4 16,4 0 0-16,1 0-32 16,-1-3-82-16,-13 0-327 15</inkml:trace>
  <inkml:trace contextRef="#ctx0" brushRef="#br0" timeOffset="330348.6356">12135 16145 1019 0,'8'3'397'15,"19"0"-282"-15,12 1-16 16,26-4 10-16,7-6-30 16,18 2-21-16,5-2-17 15,-10 5-23-15,-3 4-5 16,-27 1-33-16,-13 5-46 0,-16 1-334 16</inkml:trace>
  <inkml:trace contextRef="#ctx0" brushRef="#br0" timeOffset="330719.7796">12315 16390 814 0,'-5'0'410'16,"-7"0"-110"-16,12-4-186 15,8-4-6-15,15-5-43 16,11-3-10-16,16 7-5 15,1 3-9-15,1 10-6 16,-11 9-1-16,-21 12 29 16,-15 5 11-16,-28 10 1 15,-9 2-5-15,-11-2-34 0,0-1-12 16,6-14-5-16,4-9 1 16,7-15 1-16,2-5-4 15,10-10-14-15,5-2-8 16,12-3-11-16,4 1 0 15,9-2 0-15,9 3 1 16,8 9 3-16,12 3 2 16,9 11 4-16,2 7 3 15,-4 5 3-15,-6 1 2 16,-14 0-1-16,-2-1-86 0</inkml:trace>
  <inkml:trace contextRef="#ctx0" brushRef="#br0" timeOffset="331261.6864">13270 15942 1029 0,'11'0'406'0,"23"-4"-301"16,10 4-12-16,17-1-48 15,4-1-25-15,1 2-26 16,-7-1-82-16</inkml:trace>
  <inkml:trace contextRef="#ctx0" brushRef="#br0" timeOffset="331491.3004">13247 16071 817 0,'4'2'386'0,"11"2"-118"15,8 3-104-15,21-3-27 16,10 1-31-16,14 1-45 16,0-6-20-16</inkml:trace>
  <inkml:trace contextRef="#ctx0" brushRef="#br0" timeOffset="335192.8227">14002 15604 757 0,'-2'1'374'0,"0"6"-93"15,11 2-150-15,25 6-72 16,10-1-1-16,17-6-13 15,8-4-7-15,-1-10-10 16,-2-7-2-16,-15-3 3 16,-12-1 3-16,-22-2 4 15,-9 11 9-15,-11 1 15 16,-8 7-7-16,-8 12-11 16,-7 2-15-16,-2 17-27 15,1 6-2-15,7 12-4 16,8 10-1-16,7 5 3 15,5 1 0-15,5-9 4 0,2-9 0 16,0-15-10-16,1-6-34 16,-1-14-55-16,0-3-90 15</inkml:trace>
  <inkml:trace contextRef="#ctx0" brushRef="#br0" timeOffset="335365.2743">14115 15928 1107 0,'5'1'454'0,"10"4"-275"16,8-4-22-16,13-3-46 15,9 0-31-15,12-2-46 16,4-1-14-16,-1 8-68 16,-6 0-113-16</inkml:trace>
  <inkml:trace contextRef="#ctx0" brushRef="#br0" timeOffset="335563.8942">14653 16083 995 0,'-4'2'467'0,"-3"2"-169"0,6 2-187 16,3-1-84-16,9-3-31 16,4-4-255-16</inkml:trace>
  <inkml:trace contextRef="#ctx0" brushRef="#br0" timeOffset="336078.1596">15113 15870 375 0,'11'-3'323'16,"9"-4"40"-16,-7-5-74 15,1-3-45-15,-6-4-62 16,-6-4-29-16,-3 0-59 16,-8-5-21-16,-4 4-8 15,-5 0-6-15,-10 4-14 16,-2 9-8-16,-7 7-40 16,3 6-15-16,3 10-14 15,4 8-5-15,11 5 8 0,4 1 7 16,14 0 9-1,4-4 6-15,11-6 1 0,4-5 1 16,8-6 3-16,2-5 2 16,-1-6 1-16,-3-2 2 15,-3 6-4-15,-4 4-3 16,2 13-4-16,2 10-3 16,-3 15 0-16,-2 0-1 0,-8 6 2 15,-8-4 4-15,-9-8 6 16,-8 1 8-16,-12-11 19 15,-3 0-1-15,-12-12 14 16,-1-9-3-16,4-10-27 16,2-4-20-16,18-9-106 15,7-2-106-15</inkml:trace>
  <inkml:trace contextRef="#ctx0" brushRef="#br0" timeOffset="336736.8069">15636 15666 915 0,'0'-1'479'0,"-2"1"-121"16,2 15-223-16,0 8-57 0,0 20-50 15,4 9-7-15,-4 15-6 16,0 4-2-16,-1-6-1 15,-4-10-1-15,2-17 0 16,1-9 2-16,2-14 7 16,-2-6 11-16,2-14 6 15,-6-8 7-15,2-16 10 16,-1-12-4-16,-5-21-4 16,-1-7-10-16,2-7-24 15,6 8-11-15,4 18-1 16,5 11 0-16,-2 20 13 15,0 5 5-15,4 14-7 16,-1 4-5-16,7 12-9 16,6 9-7-16,6 9 5 15,11 9 1-15,2 10 2 0,1 2 2 16,2-1 0-16,-4-4 1 16,-1-13 1-16,-3-8 1 15,-3-14 1-15,-1-4 1 16,-3-10 2-16,-8-3 2 15,-3-7 5-15,-2-7 2 16,-3-11 4-16,1-7 0 16,-9-17 2-16,-3-2 0 15,-5-4-2-15,-3 7-3 16,-2 13-9-16,-1 6-5 0,-1 12-30 16,-2 7-43-16</inkml:trace>
  <inkml:trace contextRef="#ctx0" brushRef="#br0" timeOffset="338542.0902">3726 16598 909 0,'-2'-5'425'0,"0"-1"-185"15,-1 4-63-15,3 2-77 16,0 20-29-16,7 71-32 16,-1-10 7-16,-1 17-6 15,-2-2-17-15,1-2-7 16,-4-10-6-16,0-20-2 15,1-5 4-15,0-26-41 16,1-12-59-16</inkml:trace>
  <inkml:trace contextRef="#ctx0" brushRef="#br0" timeOffset="338730.8114">3633 16655 781 0,'6'-5'431'0,"9"-8"9"16,21 8-340-16,13 4-30 15,25 2-28-15,2 2-22 16,5 5-11-16,-3 1 13 16,-12-4-172-16</inkml:trace>
  <inkml:trace contextRef="#ctx0" brushRef="#br0" timeOffset="338942.2491">3761 17046 679 0,'0'4'359'0,"12"2"16"15,11 0-203-15,23-2-57 16,10-4-8-16,6 0-71 16,-3-1-11-16,-8 0-246 15</inkml:trace>
  <inkml:trace contextRef="#ctx0" brushRef="#br0" timeOffset="339235.7229">3965 17264 616 0,'6'-4'346'0,"5"-3"-94"0,3-14-70 15,2-7-29-15,0-5-48 16,-1 2-13-16,-3 10 12 15,-4 7-6-15,-3 12-18 16,-3 5-7-16,-1 18-33 16,-1 8-7-16,1 12-7 15,-1 2-4-15,1-2-12 16,2-4-3-16,-1-9 16 16,4-6-59-16,1-9-205 15</inkml:trace>
  <inkml:trace contextRef="#ctx0" brushRef="#br0" timeOffset="339575.1006">4152 17195 1027 0,'2'-6'429'0,"6"-5"-241"0,8 2-77 15,12-1-55-15,7 5-21 16,1 5-23-16,-1 1-2 16,-12 6 2-16,-8 4 2 15,-15 3 11-15,-8 3 0 16,-9 2 3-16,-3-2-3 16,5-3-14-16,5-4-10 15,10-5-15-15,4-2-3 0,13-2-1 16,4-1 6-16,4 7 7 15,-5 5 2-15,-7 10 31 16,-13 4 13-16,-13 0 13 16,-6-3 2-16,-9-9-29 15,-1-8-66-15</inkml:trace>
  <inkml:trace contextRef="#ctx0" brushRef="#br0" timeOffset="340015.7319">4548 17292 796 0,'0'8'397'15,"-1"8"-146"-15,1 4-50 16,4 0-101-16,-1-3-35 15,5-7-36-15,3-4 1 16,0-7 9-16,6-8 9 16,3-7 26-16,-5-3 5 15,-3-4-1-15,-4 2-5 0,-5 2-27 16,-1 7-14-16,2 8-22 16,-1 7-7-16,4 13-3 15,2 5-2-15,3 13 2 16,5 3-1-1,2 2-1-15,-2 3 0 0,-8-1 3 16,-8 3 6-16,-13 6 22 16,-9 2 15-16,-9-3 14 15,-6-4 2-15,0-14-9 16,1-9-9-16,2-18-7 16,6-4-4-16,1-14-14 15,3-7-7-15,7-12-39 16,-1-8-44-16,9-11-525 15</inkml:trace>
  <inkml:trace contextRef="#ctx0" brushRef="#br0" timeOffset="343102.1375">5150 16991 812 0,'14'-1'373'16,"10"0"-186"-16,18-2-96 16,7 0-24-16,7-1-45 15,1 0-4-15,-11 0-85 16,-6 3-171-16</inkml:trace>
  <inkml:trace contextRef="#ctx0" brushRef="#br0" timeOffset="343291.8061">5162 17104 846 0,'-3'0'385'0,"5"6"-108"0,9 1-93 15,24 0-75-15,10-2-1 16,17-4-64-16,5-1-12 15,-5 2-76-15,-3 3-163 16</inkml:trace>
  <inkml:trace contextRef="#ctx0" brushRef="#br0" timeOffset="343608.8182">5993 16638 861 0,'-4'1'440'16,"-2"3"-105"-16,3 17-184 15,-3 9-33-15,5 18-33 16,1 7-25-16,-3 16-22 16,3 1-13-16,-1-5-12 0,0-5-8 15,2-21-69-15,0-9-23 16,6-20-110-16,-1-11-83 16</inkml:trace>
  <inkml:trace contextRef="#ctx0" brushRef="#br0" timeOffset="343774.6376">5951 16643 1039 0,'-1'-6'449'0,"4"-5"-244"16,5-2-61-16,18 4-75 16,9-1-20-16,13 2-25 15,10 3-8-15,8 2 14 16,3 4-57-16</inkml:trace>
  <inkml:trace contextRef="#ctx0" brushRef="#br0" timeOffset="343979.3318">6010 16892 936 0,'7'7'394'0,"2"2"-172"15,25-1-170-15,7-1-5 16,22-6-14-16,6-1 41 16</inkml:trace>
  <inkml:trace contextRef="#ctx0" brushRef="#br0" timeOffset="344272.7557">6285 17268 979 0,'1'-3'382'0,"6"-2"-273"15,3-8-27-15,9-8-22 16,1-2 1-16,0 1-1 16,1 3 6-16,-10 9 1 15,1 7-15-15,-5 12 0 16,-3 11-4-16,-4 12-8 16,0 8 0-16,3 5-15 15,-2-1-3-15,2-9-6 16,2-6-28-16,-5-17-138 15,4-6-233-15</inkml:trace>
  <inkml:trace contextRef="#ctx0" brushRef="#br0" timeOffset="344621.6892">6562 17134 931 0,'7'-6'450'16,"8"-3"-157"-16,8 8-179 16,5 1-33-16,6 8-54 15,-5 0-14-15,-5 0-6 16,-9 5 3-16,-14 2 6 16,-9 3 3-16,-7 2 6 15,-5-6 1-15,2-2-5 16,4-5-7-16,9-5-16 15,6-2-8-15,12-1-4 16,3 1-1-16,6 5 7 16,3 4 0-16,-2 7 4 15,-2 4 3-15,-16 6 23 16,-7 2 11-16,-16-4 13 16,-7-2 5-16,-6-14-1 15,1-8-50-15,7-16-184 16</inkml:trace>
  <inkml:trace contextRef="#ctx0" brushRef="#br0" timeOffset="345111.9189">7040 17056 790 0,'0'-2'340'16,"3"4"-156"-16,1-1-113 16,-4-1-50-16,0 0-141 0</inkml:trace>
  <inkml:trace contextRef="#ctx0" brushRef="#br0" timeOffset="345501.4574">7629 16890 610 0,'-12'-2'346'0,"-15"-3"-65"16,-3 3-51-16,-1 4-101 16,2 2-43-16,9 10-54 0,-1-2-21 15,13 1-24-15,3 4-4 16,7-1-3-16,14 4 4 15,9 5 12-15,6-2 7 16,1 2 27-16,-7-1 13 16,-12 2 31-16,-11-1 7 15,-12-1-9-15,-8-1-9 16,-6-5-22-16,-4-7-10 0,7-6-31 16,3-5-38-1,10-10-102-15,9-1-84 16</inkml:trace>
  <inkml:trace contextRef="#ctx0" brushRef="#br0" timeOffset="345687.6124">7826 16910 851 0,'-2'4'481'0,"-3"8"-32"15,0 10-184-15,-3 6-119 16,1 8-31-16,1 2-64 15,1 1-21-15,6-1 1 16,0-5-49-16,4-6-144 16,1-9-92-16</inkml:trace>
  <inkml:trace contextRef="#ctx0" brushRef="#br0" timeOffset="345848.8207">7820 16729 951 0,'-3'-7'494'16,"-1"-1"-119"-16,1 3-207 15,7 3-135-15,2 6-28 0,6 4-94 16,4 2-113-16</inkml:trace>
  <inkml:trace contextRef="#ctx0" brushRef="#br0" timeOffset="346099.2516">7934 16948 525 0,'4'21'295'0,"5"23"-25"16,0 0-72-16,-2 1-64 15,-2-4-22-15,-3-11-1 16,0-6-22-16,3-16-3 16,0-8 6-16,-1-12-40 15,1-10-7-15,4-8 7 16,3-1-3-16,7 0-5 15,2 5-1-15,5 7-16 16,2 4-1-16,-2 15 1 16,0 5 6-16,-9 17 6 15,-4 8-2-15,-7 6 3 0,-4 1-5 16,-1-6-54-16,0-3-18 16</inkml:trace>
  <inkml:trace contextRef="#ctx0" brushRef="#br0" timeOffset="346535.3383">8817 16479 615 0,'-11'8'352'0,"-26"20"-13"0,-8 16-151 16,-10 29-77-16,-2 28-13 16,17 24-32-16,10 10-31 15,29 4-25-15,10-15-4 16,20-24-2-16,9-14 2 15,15-34-41-15,1-15-72 16</inkml:trace>
  <inkml:trace contextRef="#ctx0" brushRef="#br0" timeOffset="346938.0754">8954 16691 663 0,'1'8'320'0,"-1"12"-108"16,0 8-48-16,0 15-46 15,-3 1-38-15,1-5-46 16,1-4-9-16,0-14-6 15,1-9 5-15,-3-14-13 16,-1-12-6-16,-2-11-5 16,-1-6-10-16,0-8 9 0,3 2-1 15,7 2-5-15,5 3-3 16,13 9-11 0,4 2 0-16,8 9 3 0,-1 3 2 15,0 15 11-15,-2 6 14 16,-9 7 36-16,-4 9 15 15,-10 5 19-15,-7 5-9 16,-1 3-25-16,-3-1-13 0,3-10-82 16,2-2-101-16</inkml:trace>
  <inkml:trace contextRef="#ctx0" brushRef="#br0" timeOffset="347138.127">8857 17087 971 0,'3'-1'407'0,"14"-3"-217"16,5 4-85-16,12 0-45 16,10 2-19-16,4 4-28 15,4 1 1-15,0 2-64 16,-5 0-112-16</inkml:trace>
  <inkml:trace contextRef="#ctx0" brushRef="#br0" timeOffset="347484.0826">8924 17215 626 0,'-5'5'398'0,"-5"8"17"0,3 4-200 0,2 4-115 16,3-1-29-16,6 0-32 16,4-1-7-16,11-2-10 15,2-1-4-15,0-6-3 16,5-2-21-16,-2-11-96 16,0-5-71-16,-2-4-143 15,-5-5-2-15,-5 2 98 16,-5-1 69-16,-7 2 228 15,-2 4 70-15,-5 5 72 16,0 5 43-16,1 12-50 16,0 8-36-16,3 15-66 15,3 8-43-15,0 5-37 16,7 1-7-16,2-3-6 16,2-6 7-16,9-7-28 15</inkml:trace>
  <inkml:trace contextRef="#ctx0" brushRef="#br0" timeOffset="347778.799">9339 16532 1011 0,'8'-2'442'16,"7"2"-214"-16,10 30-99 15,5 15-21-15,9 35-18 16,0 14-3-16,-11 21-5 16,-8 4-2-16,-20 2-8 15,-10-2-18-15,-11-14-18 16,-7-12-21-16,0-22-85 15,2-12-13-15</inkml:trace>
  <inkml:trace contextRef="#ctx0" brushRef="#br0" timeOffset="348426.3079">9981 17074 1004 0,'16'-1'350'0,"22"1"-318"15,6-1-11-15,6 3-5 16,2 5-121-16</inkml:trace>
  <inkml:trace contextRef="#ctx0" brushRef="#br0" timeOffset="348609.1988">9951 17272 1347 0,'1'4'519'0,"7"1"-376"15,13 1-36-15,17-2-47 16,9-1-18-16,15-3-14 16,1 1-56-16</inkml:trace>
  <inkml:trace contextRef="#ctx0" brushRef="#br0" timeOffset="349051.1235">10604 17148 759 0,'11'-9'349'0,"14"-11"-150"15,1-5-29-15,2-2-52 16,0-1-19-16,-11 1-14 16,1-1 1-16,-10-1-3 15,-3 6-9-15,-1 9-17 16,-4 9-12-16,0 14-19 0,1 8-9 16,-1 12-25-16,2 4-4 15,3 11 0-15,-3 5 2 16,4 6 6-16,-3 5 4 15,2-6 5-15,0-8 6 16,2-14-66-16,-4-6-55 16</inkml:trace>
  <inkml:trace contextRef="#ctx0" brushRef="#br0" timeOffset="349379.6276">11000 17122 521 0,'8'-10'301'0,"8"-14"4"16,1-2-132-16,4 3-33 15,-2-3-5-15,-3 2-19 16,-1 2-12-16,-6 7-23 15,-1 6-16-15,-5 9-38 16,-3 1-10-16,0 11-18 16,2 7-6-16,-2 13 6 15,3 10 0-15,1 6 0 0,-3 5 1 16,-1-1 6-16,0-2 1 16,0-9 3-16,0-6 24 15,5-17-116-15,1-9-104 16</inkml:trace>
  <inkml:trace contextRef="#ctx0" brushRef="#br0" timeOffset="349532.4929">11343 17341 1307 0,'-1'0'532'0,"1"-2"-315"15,1 3-133-15</inkml:trace>
  <inkml:trace contextRef="#ctx0" brushRef="#br0" timeOffset="350150.166">11811 17158 594 0,'-11'4'326'0,"-8"1"-46"15,-5-3-59-15,-1-11-69 16,3-3-33-16,-2-14-62 15,7-1-18-15,10-3-30 16,7 3-9-16,13 4 2 16,7 2 7-16,7 6 10 15,-3 0 5-15,5 15-7 16,2 6-7-16,-4 15-7 16,-2 4 17-16,-17 9 16 15,-13 3 5-15,-17 6 7 16,-3 4-17-16,-5-6-12 15,0-3-13-15,3-13-18 0,0-4-9 16,5-10-5 0,1-6 8-16,3-8 10 0,7-3 6 15,4-2-4-15,8-2 2 16,18 3 7-16,6 2 4 16,9 6 10-16,0 3-2 15,1 11-3-15,-2 3-2 16,-2 3 0-16,1 2 4 15,-8-8-58-15</inkml:trace>
  <inkml:trace contextRef="#ctx0" brushRef="#br0" timeOffset="350802.1657">12381 17000 740 0,'3'15'305'16,"2"11"-157"-16,4 14-86 15,-1 3 7-15,0 5-8 16,-2 0-8-16,-1-12-12 16,-3-6 8-16,-1-15 21 15,0-6 20-15,-1-9 16 16,0-7-13-16,-1-15-28 15,1-6-22-15,-3-14-28 16,-4-7-1-16,-1-7-7 16,-1 1-6-16,4-2-1 15,5 3-3-15,6 10-4 16,2 2 0-16,3 19-10 16,2 7-4-16,2 13-2 15,7 6-1-15,13 6 5 16,9-1 6-16,16-4 5 15,4 1 34-15,10-7-89 0,-2-2-46 16,4 3-160-16,-3 1-233 16</inkml:trace>
  <inkml:trace contextRef="#ctx0" brushRef="#br0" timeOffset="351195.2434">12524 17155 820 0,'0'-10'322'0,"7"-8"-190"0,10-5-44 15,18 0 22 1,4 3 4-16,5 6-11 15,2 11-17-15,-8 11-47 16,-7 6-11-16,-11 9-10 16,-13 0 3-16,-13 6 7 15,-6 2-1-15,-4 0-1 16,-3-3-4-16,-3-9 0 16,0-7 1-16,0-10-6 15,8-2-7-15,8-7-20 0,5 2-9 16,11-1-10-16,7 1 0 15,7 5 8-15,5 6 6 16,1 5 7-16,4 4 4 16,3 7 10-16,0 0-37 15,2 0-214-15</inkml:trace>
  <inkml:trace contextRef="#ctx0" brushRef="#br0" timeOffset="351429.9631">12231 17445 1045 0,'8'1'420'16,"5"-3"-185"-16,18 3-198 15,13-1 6-15,25-2 16 16,16 2-11-16,13 0-16 15,3 1-5-15,-5 4-11 16,-8-5-1-16,-8 0-68 16,-4-4-75-16</inkml:trace>
  <inkml:trace contextRef="#ctx0" brushRef="#br0" timeOffset="351834.0316">12413 17692 933 0,'7'-14'378'0,"12"-15"-225"15,11 0-7-15,16 10-20 16,7 3-23-16,2 15-51 15,-2 4-11-15,-15 13-15 16,-11 7-6-16,-18 9 7 16,-10 8 4-16,-17-1 1 15,-6 2 0-15,-20-1-3 16,-1-4-7-16,1-8-1 16,-1-12-6-16,12-16-22 15,8-8-7-15,10-11-17 16,9-2-2-16,12 0 6 15,9 3 4-15,15 5 19 16,6 5 2-16,14 8 10 16,3 6 6-16,-1 6-7 15,-3 1 2-15,-12 3 41 16,-6-1-68-16</inkml:trace>
  <inkml:trace contextRef="#ctx0" brushRef="#br0" timeOffset="352279.2876">13497 17195 986 0,'2'-1'432'0,"4"1"-197"16,18 3-128-16,9 4-32 16,15 1-26-16,5 0-15 15,5 0-21-15,0-2 5 16,-9-3-132-16,-4-2-156 15</inkml:trace>
  <inkml:trace contextRef="#ctx0" brushRef="#br0" timeOffset="352455.375">13558 17358 900 0,'5'2'440'15,"6"4"-96"-15,20 2-234 16,11 0-6-16,9 0-27 16,3-1-11-16,0-1-6 15,-1-1-77-15</inkml:trace>
  <inkml:trace contextRef="#ctx0" brushRef="#br0" timeOffset="352944.3801">14337 16984 263 0,'3'-7'198'0,"4"-8"71"16,6 7-74-16,15 7-27 16,8 3-39-16,16 10-78 15,3 2-18-15,0 1-17 16,1-2 0-16,-16-6 6 15,-4-2 1-15,-12-5 6 16,-10-6 0-16,-8-1 24 16,-5 0 9-16,-5-1-2 15,-6 4-1-15,-6-3-24 16,-6 1-20-16,1 11-15 16,5 7-5-16,2 17 15 15,2 8 12-15,-5 10 12 16,4 6 3-16,1 8-22 15,6 0-3-15,11-2-5 16,4-5 1-16,3-18-8 16,-4-7-43-16,1-21-151 0,-1-7-237 15</inkml:trace>
  <inkml:trace contextRef="#ctx0" brushRef="#br0" timeOffset="353112.9568">14349 17182 795 0,'13'0'395'0,"9"2"-72"0,17 3-227 15,11 6-15-15,12-3-31 16,1-1-18-16,-5-4-15 16,-3 1-26-16</inkml:trace>
  <inkml:trace contextRef="#ctx0" brushRef="#br0" timeOffset="353278.9216">14879 17418 1437 0,'0'-2'554'0,"0"0"-384"16,0 1-102-16,0 1-117 15,0-1 260-15</inkml:trace>
  <inkml:trace contextRef="#ctx0" brushRef="#br0" timeOffset="353888.3816">15376 17181 545 0,'8'-1'311'15,"5"-2"-77"-15,5-3-71 16,0-6-27-16,-3-6-43 16,-3-1-4-16,-9-5-3 15,-6 1-3-15,-14 1-12 0,-7-1-16 16,-14 10-20-16,-3 5-11 15,-4 11-20-15,5 8-7 16,9 7-13-16,7 0-2 16,12 5 4-16,5 0 2 15,12-3 2-15,3-2 3 16,10-6 3-16,2-7 3 16,4-5 3-16,3-3 3 15,0-4-3-15,3 5-2 0,3 4-9 16,0 8-2-16,4 16 0 15,-1-3 2-15,-11 10 3 16,-5 4 4-16,-25-3 5 16,-8 1 11-16,-17-5 26 15,-10-4 11-15,-5-14 16 16,-3-8 1-16,3-13-15 16,7-6-13-16,15 0-27 15,8 0-14-15,15 4-73 16,10 2-47-16</inkml:trace>
  <inkml:trace contextRef="#ctx0" brushRef="#br0" timeOffset="354501.9291">15947 17001 928 0,'-2'-4'481'0,"-3"-1"-166"0,-1 18-187 15,3 9-54-15,0 20-73 16,3 7-2-16,0 12 4 16,2 5 3-16,-2-2 3 15,-3-4 5-15,3-20 5 16,0-10 1-16,3-20 17 16,-3-10 2-16,-3-14-3 15,-1-12 0-15,-3-13-19 16,3-7-3-16,-4-15 1 15,0-2 0-15,-1-4-10 16,2 2-5-16,6 21-4 16,1 8 1-16,2 21 7 15,-1 11-5-15,6 16-11 16,4 10-7-16,16 12-8 16,9 4 8-16,10 4 8 0,1 3 4 15,-5-2 7 1,-3 0 4-16,-3-6-16 0,0-6 0 15,-2-10-1-15,-4-8 3 16,-6-13 26-16,-2-10 8 16,-3-14 27-16,-1-6 18 15,-3-9 27-15,-3-4 1 16,-9-4-21-16,-3 1-20 0,-7 2-42 16,-4 5-9-1,0 17-27-15,-3 7-41 0</inkml:trace>
  <inkml:trace contextRef="#ctx0" brushRef="#br0" timeOffset="604142.202">16977 15878 467 0,'10'-19'331'0,"10"-12"-19"16,1-6-67-16,-2-1-34 15,-7 7-48-15,-2 4-20 16,-10 14-5-16,-2 8-23 16,4 13-46-16,-1 8-20 15,3 16-47-15,3 10-3 16,5 13-1-16,-1 3 2 16,2-3 1-1,0-8 3-15,-5-11 1 0,-3-5 3 16,0-9-88-16,-5-5-81 0</inkml:trace>
  <inkml:trace contextRef="#ctx0" brushRef="#br0" timeOffset="604486.9963">17133 15561 842 0,'-19'-8'390'0,"-23"-3"-113"15,-5 3-102-15,-10 16-75 16,1 9-8-16,5 17-69 16,7 13-21-16,21 16-23 15,12 11-5-15,13 16 8 16,11-4 5-16,17-4 2 16,11-10-1-16,20-23-1 15,8-7 0-15,10-27 5 0,1-14 4 16,1-26 37-16,1-16 35 15,-7-26 45-15,-6-5 15 16,-26-18 14-16,-21-7-7 16,-33 8-36-16,-17 7-18 15,-30 28-48-15,-7 18-27 16,-4 25-22-16,3 13-41 16,17 20-146-16,12 8-261 15</inkml:trace>
  <inkml:trace contextRef="#ctx0" brushRef="#br0" timeOffset="605055.2354">17137 17173 1094 0,'-3'-11'413'16,"3"-16"-322"-16,9-4-13 0,18-5 6 16,9 0-6-16,12 9-10 15,6 12-1-15,-1 16-33 16,-8 14-2-16,-19 18 17 15,-16 4 6-15,-28 13 4 16,-11 3-7-16,-15 1-19 16,0-3-10-16,6-15-6 15,6-13-1-15,8-20-5 16,5-6-4-16,8-15-9 16,5 2-8-16,8-1 0 15,4 2 4-15,12 8 5 16,3 1 2-16,7 12 0 15,4 2-1-15,3 7-1 16,0 1 0-16,0-2-115 16,-3 0-124-16</inkml:trace>
  <inkml:trace contextRef="#ctx0" brushRef="#br0" timeOffset="605435.0683">17250 16759 1050 0,'-25'1'398'0,"-33"7"-286"16,9 11-56-16,3 20-28 16,0 12-20-16,8 18-24 15,-2 6-1-15,13 8 2 16,9-1 0-16,18 3-5 15,9-3 3-15,22-7 13 16,9-6 3-16,14-22 11 16,5-9 2-16,14-26-1 15,8-17 3-15,18-28 31 16,1-17 27-16,-11-29 29 16,-5-12 10-16,-30-11 35 15,-14-2 36-15,-26 18-18 16,-17 10 16-16,-31 19-48 15,-11 12-62-15,-15 14-26 16,-9 8-47-16,-7 13-125 16,4 5-98-16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9T10:57:27.167"/>
    </inkml:context>
    <inkml:brush xml:id="br0">
      <inkml:brushProperty name="width" value="0.05292" units="cm"/>
      <inkml:brushProperty name="height" value="0.05292" units="cm"/>
      <inkml:brushProperty name="color" value="#FF0000"/>
    </inkml:brush>
  </inkml:definitions>
  <inkml:trace contextRef="#ctx0" brushRef="#br0">2070 8235 736 0,'-22'-7'439'0,"-23"-6"-59"16,-7 5-145-16,-6 5-43 15,5 9-90-15,11 5-45 16,12 13-63-16,8 5-22 15,16 7-20-15,7 3 1 16,21-3 12-16,1-5 10 16,17-13 13-16,7-5 5 15,3-13 10-15,0-3 7 16,-16-5 10-16,-12-1 9 0,-15 1 18 16,-14 6 1-16,-26 4-6 15,-11 6-9-15,-20 10-22 16,0 3-6-16,10 5-5 15,14 4-6-15,18 3-15 16,10 3-3-16,17 3-4 16,5-3 4-16,17-7 11 15,3-5 2-15,16-15 5 16,5-6 0-16,7-13 5 16,2-7 2-16,-10-6 6 15,-11-5 1-15,-14 2 3 16,-3 1 1-16,-9 4-4 15,-1 7-8-15,-9 13-11 16,-1 8-3-16,3 20-2 16,-2 8 6-16,-1 4 10 15,0-1 2-15,-2-8 5 0,1-7 3 16,2-14-1-16,-1-4 0 16,3-15 0-16,-1-8-1 15,-2-10 1-15,2-8-3 16,-2-3-6-16,4-1-2 15,6 10 1-15,4 6 3 16,8 16 8-16,1 7 3 16,-1 7-1-16,0 10-4 15,-4 4-1-15,-5 8 1 16,-2 9 0-16,-3-3-1 0,-2-4 25 16,1-5-53-16,-2-16-192 15,1-3-37-15</inkml:trace>
  <inkml:trace contextRef="#ctx0" brushRef="#br0" timeOffset="158.897">2568 8536 1062 0,'0'0'543'0,"-6"8"-180"16,5 6-125-16,0 16-134 15,-5 5-36-15,7 7-29 16,3-2-15-16,0-4-25 15,9-6-79-15</inkml:trace>
  <inkml:trace contextRef="#ctx0" brushRef="#br0" timeOffset="286.0744">2560 8350 955 0,'-3'-3'492'0,"2"-4"-90"15,1 8-343-15,0-1-25 16</inkml:trace>
  <inkml:trace contextRef="#ctx0" brushRef="#br0" timeOffset="605.6093">2857 8575 641 0,'-10'-6'380'0,"-14"-3"-38"16,2 4-90-16,0 10-108 16,0 7-47-16,7 12-71 15,2 2-22-15,13 5-18 16,7 3-6-16,10-9 3 15,9-2 3-15,5-9 9 16,1-5 5-16,-5-3 35 16,-7-5 24-16,-14-1 59 0,-6 0 15 15,-7-3-19-15,-4-1-4 16,-3-6-182-16,-1-5-212 16</inkml:trace>
  <inkml:trace contextRef="#ctx0" brushRef="#br0" timeOffset="881.8743">3040 8537 1252 0,'-1'0'512'0,"1"8"-316"16,5 8-91-16,1 6-55 16,1 3-22-16,-2 2-16 15,2-5-2-15,-2-4-1 16,3-5-3-16,-1-12 0 15,-4-5 1-15,4-11 1 16,-3-7 2-16,4-6-3 16,2-1-5-16,3 5-6 15,5 4-1-15,0 12 5 16,-1 6 3-16,-2 10 13 16,-5 8 4-16,-4 8 2 15,-4 4-1-15,1 3-7 16,0-2-63-16</inkml:trace>
  <inkml:trace contextRef="#ctx0" brushRef="#br0" timeOffset="1135.0219">3414 8492 947 0,'3'-2'435'0,"3"2"-200"16,5 7-73-16,5 11-86 16,2 5-19-16,3 8-16 15,-5 2-10-15,-6 1 24 16,-5 1 11-16,-13-9 18 16,-1-3 6-16,-18-12-16 15,-6-6-7-15,-6-6 374 16</inkml:trace>
  <inkml:trace contextRef="#ctx0" brushRef="#br0" timeOffset="1487.1716">4049 8741 1299 0,'-1'15'600'0,"-7"18"-286"16,-4 6-45-16,-4-7-112 16,0-6-94-16,9-15-726 15</inkml:trace>
  <inkml:trace contextRef="#ctx0" brushRef="#br0" timeOffset="1974.6666">4426 8523 606 0,'6'6'319'0,"5"15"-66"16,1-2-42-16,-11 5-46 15,-1 2-23-15,-1-8-47 16,-2-2-20-16,3-11-16 16,0-5-17-16,0-14-16 15,1-4-3-15,-1-10-23 16,5-1 4-16,7 3 2 15,1 5 2-15,9 9 13 16,-3 8-1-16,2 15 11 16,-3 6 19-16,-7 16 25 15,-5 8 5-15,-8 8-7 16,-1 0-21-16,3-6-53 16,8-7-18-16</inkml:trace>
  <inkml:trace contextRef="#ctx0" brushRef="#br0" timeOffset="2411.1935">5685 8117 1056 0,'0'12'413'0,"-7"19"-268"16,4 13-47-16,-2 27-3 16,11 5-22-16,-1 4-32 0,0-2-10 15,1-12-13-15,-8-6-1 16,2-14-1-1,0-11 1-15,1-19-59 0,1-6-91 16</inkml:trace>
  <inkml:trace contextRef="#ctx0" brushRef="#br0" timeOffset="2577.8147">5584 8168 1042 0,'4'-8'408'0,"15"-5"-280"16,7 2-74-16,32-1-52 16,17 3-4-16,16 0 4 15,6 3 2-15</inkml:trace>
  <inkml:trace contextRef="#ctx0" brushRef="#br0" timeOffset="2807.2811">5632 8492 904 0,'8'1'408'0,"6"3"-130"16,24-2-196-16,15-2 4 15,16-5-29-15,5 2-22 16,-1 3-7-16,-10-4-98 16</inkml:trace>
  <inkml:trace contextRef="#ctx0" brushRef="#br0" timeOffset="3245.1593">5966 8766 707 0,'-4'-10'463'15,"3"-8"9"-15,-2-9-263 16,7 2-50-16,12 3-71 16,0 5-24-16,9 11-31 0,0 7-16 15,-6 14-7-15,0 6 6 16,-15 7 6-16,-6 1 0 16,-12 5-2-16,-1-3-2 15,-1-6-1-15,-2-5-5 16,3-16-30-16,-2-5-10 15,-1-7-17-15,8-2-1 16,10 3 13-16,0 1 6 0,12 3 16 16,3 3 6-16,6 7 15 15,4 2 3-15,5 6-6 16,-1-1 0-16,-6-1 0 16,0-1 3-16,-7-9-90 15</inkml:trace>
  <inkml:trace contextRef="#ctx0" brushRef="#br0" timeOffset="3608.7976">6135 8676 601 0,'4'-3'328'0,"6"-4"-52"15,1-3-99-15,13 3-47 16,5 1-13-16,10 3-9 16,3 3-13-16,-10 5-21 0,-9 0-1 15,-17 8 10-15,-5 0 5 16,-11 5-14-16,-4 1-12 16,-5-4-30-16,3-2-12 15,7-7-33-15,6-3-15 16,12 1-15-16,7-2-3 15,12 3 20-15,-2 0 11 16,1 8 7-16,-8 2 5 16,-8 4 11-16,-6 2 12 0,-10 1 19 15,-10 0 6-15,-19-3 5 16,-4-7-19-16,-6-12-101 16,5-5 167-16</inkml:trace>
  <inkml:trace contextRef="#ctx0" brushRef="#br0" timeOffset="4195.5593">5694 7879 975 0,'0'-1'426'0,"0"-5"-249"16,8 2-62-16,20 3-62 15,14 1-32-15,24 5-6 16,8 3-3-16,7 3-5 15,-4-1 1-15,-16-3 6 16,-8-1 4-16,-16-3-18 16,-10-3-29-16,-9-8-22 15,-5-6-2-15,-11-8 24 16,-5-3 31-16,-4 3 30 16,-2-3 0-16,3 12 2 15,5 1-6-15,4 13-16 16,6 7-1-16,12 8-8 15,1 5 3-15,-4 1 39 0,1 1 24 16,-19-1 34 0,-6 1 9-16,-8-2-32 0,-6-4-19 15,0-2-115-15</inkml:trace>
  <inkml:trace contextRef="#ctx0" brushRef="#br0" timeOffset="4842.5623">7367 8425 730 0,'-14'-3'390'15,"-19"-4"-89"-15,-5 3-69 16,1 7-107-16,4 7-44 0,12 6-72 15,8 0-21-15,12 3-15 16,7-3 2-16,13-3 12 16,4-5 6-16,7-6 7 15,0-2 2-15,-8-5 8 16,-6 1 4-16,-11 3 11 16,-5-2-2-16,-12 6-14 15,-3 6-7-15,-9 8 1 16,-1 5 6-16,4 8 9 15,7-2 2-15,15-1-15 16,9 1-5-16,14-7 2 16,5-6 0-16,2-8 5 15,-1-5 2-15,-6-6 3 16,-4-2-5-16,-8-6-143 16</inkml:trace>
  <inkml:trace contextRef="#ctx0" brushRef="#br0" timeOffset="4981.7052">7275 8228 1441 0,'-5'-3'567'15,"-5"-3"-409"-15,5 3-88 16,9 8-83-16,4 4-34 0,13 10-211 16</inkml:trace>
  <inkml:trace contextRef="#ctx0" brushRef="#br0" timeOffset="5122.2148">7519 8446 905 0,'8'15'436'0,"14"19"-172"15,4 8-97-15,-4 12-109 16,3 5-21-16,-4 8-16 16,-3 5-73-16,4-5-224 15,-2-6-68-15</inkml:trace>
  <inkml:trace contextRef="#ctx0" brushRef="#br0" timeOffset="5321.5349">7790 8504 1182 0,'-9'1'511'0,"-12"8"-239"0,-6 7-102 16,-10 16-52-16,7 9-28 15,-9 12-47-15,1 7-16 16,6-2-17-16,-3 0 1 16,16-9-90-16,5-9-79 15</inkml:trace>
  <inkml:trace contextRef="#ctx0" brushRef="#br0" timeOffset="5824.9097">8059 8399 858 0,'-9'0'411'0,"-11"7"-174"15,2 4-70-15,8 6-115 16,3 5-35-16,9-1-33 16,7 0-2-16,6 2 15 15,2-9 3-15,2-4 4 16,-3-3 2-16,-6-7 4 0,-3 1-2 16,-8-5-10-16,-6-3-7 15,-9 1-8-15,-7 0 4 16,-5 10 10-16,-3-1 3 15,7 5-3 1,2 7-7-16,13 3-6 0,6 8-1 16,4 0 3-16,6-1 4 15,6-6 7-15,6-4 4 0,7-10 17 16,5-5 5-16,1-12 7 16,-4 0 1-16,-1-9-7 15,-4-2-2-15,-4 1-4 16,2-1-2-16,-11 7 22 15,-2 6 8-15,-3 13 24 16,-5 4 7-16,1 11-23 16,2 5-12-16,1 3-27 15,5 2 3-15</inkml:trace>
  <inkml:trace contextRef="#ctx0" brushRef="#br0" timeOffset="6247.7125">8805 8305 929 0,'0'0'417'0,"-1"7"-179"16,4 17-69-16,5 23-72 16,-2 9-5-16,1 21-30 15,-1 6-13-15,-6 6-20 16,4 2-9-16,-1-11-6 16,-3-12 10-16,6-19-68 15,-6-10-47-15,-2-17-179 16</inkml:trace>
  <inkml:trace contextRef="#ctx0" brushRef="#br0" timeOffset="6409.729">8854 8628 848 0,'5'-3'426'0,"3"-1"-47"16,17-3-336-16,8 0-31 15,14 0 41-15,1 0-87 16</inkml:trace>
  <inkml:trace contextRef="#ctx0" brushRef="#br0" timeOffset="6774.1165">9350 8409 931 0,'-14'-2'474'16,"-8"2"-147"-16,-9 7-139 16,-3 1-51-16,5 10-69 15,1-4-37-15,15 3-40 16,9-2-10-16,10-4-3 16,6 1 4-16,11-8 13 15,2-1 4-15,5-3 4 16,-9-2 2-16,-2-3 7 15,-6-2-2-15,-12 4 0 16,4-1-3-16,-16 2-9 16,-3 9-2-16,-8 3 6 0,-4 2 11 15,6 9 7-15,4-4-2 16,10 5-10-16,4 1-8 16,12 1-3-1,8-2 2-15,3-8 1 0,7-3 0 16,-4-8 11-16,-1-4-35 15,2-11-148-15</inkml:trace>
  <inkml:trace contextRef="#ctx0" brushRef="#br0" timeOffset="6921.2081">9307 8221 2018 0,'-1'-2'44'0,"-3"-1"-28"15,6 1 22-15,-2 2-82 16,0 0-107-16</inkml:trace>
  <inkml:trace contextRef="#ctx0" brushRef="#br0" timeOffset="7134.6234">9453 8441 919 0,'4'-1'401'0,"7"-2"-184"16,9 0-147-16,6 8-38 15,8 0-18-15,6 3-3 16,-4 1 1-16,-2-6 4 16,-6-3-28-16,-8 0-63 15,-9-3-145-15,-6-2-170 16</inkml:trace>
  <inkml:trace contextRef="#ctx0" brushRef="#br0" timeOffset="7259.5199">9678 8437 250 0,'-11'2'234'0,"2"1"-4"16,-8 3 81-16,5 7-126 16,3 1-36-16,3 5-29 15,4 4-18-15,2 3-28 16,2 3-9-16,3 1-22 16,-3-2-7-16,4-3-9 15,0-5 8-15,4-10-133 16</inkml:trace>
  <inkml:trace contextRef="#ctx0" brushRef="#br0" timeOffset="7590.8619">9845 8604 1000 0,'4'6'435'16,"1"5"-240"-16,10 0-65 0,7-2-24 15,3-3-47-15,6-4-23 16,11-6-5-16,-13-5 6 16,-11-6 10-16,-3-2 3 15,-18-2 4-15,3 0-3 16,0 0-11-16,-11 2-5 16,-6 3-13-16,-7-1-7 15,-3 5-18-15,5 5-13 0,6 9-23 16,5 14-6-16,1 11 4 15,0 6 7-15,3 14 17 16,-1 2 6-16,6 10 9 16,2-1 2-16,4-7 4 15,1-6 17-15,5-12-117 16,2-9-104-16</inkml:trace>
  <inkml:trace contextRef="#ctx0" brushRef="#br0" timeOffset="7925.9248">10368 8554 580 0,'-7'-2'394'0,"-4"-7"23"0,-4 0-113 16,1 4-130-16,-1-2-47 16,1 8-75-16,-4 5-25 15,1 7-37-15,6 7-3 16,5 7-3-16,10 2 1 16,11-5 14-16,3-4 3 15,9-11 23-15,1-6 14 16,1-10 41-16,-2-8 16 0,-10-10 37 15,-7 0 1 1,-10-2-31-16,-8 4-11 0,-4 13-72 16</inkml:trace>
  <inkml:trace contextRef="#ctx0" brushRef="#br0" timeOffset="8944.9837">1973 9592 989 0,'-4'10'416'15,"-4"13"-214"-15,6 22-139 16,1 19-16-16,1 23-13 15,3 2 4-15,2 0-21 16,3-6-2-16,0-16 1 16,-6-10 3-16,-2-17-44 15,0-10-105-15</inkml:trace>
  <inkml:trace contextRef="#ctx0" brushRef="#br0" timeOffset="9134.0235">1868 9548 1009 0,'8'-10'422'0,"6"-6"-238"0,22 6-141 16,10 0-29-16,16 8-24 16,8-2-1-16,9 4 3 15,4 5-155-15</inkml:trace>
  <inkml:trace contextRef="#ctx0" brushRef="#br0" timeOffset="9342.9995">1961 9911 1030 0,'2'4'410'16,"2"0"-236"-16,26-1-119 16,13-2-22-16,16-1-1 0,9 0-8 15,0-3 1-15,0 3-37 16</inkml:trace>
  <inkml:trace contextRef="#ctx0" brushRef="#br0" timeOffset="9728.3298">2230 10288 803 0,'-1'-16'348'15,"1"-13"-171"-15,13-2-82 16,7 1-1-16,8 6 5 16,5 5 4-16,1 13-25 15,-1 9-18-15,-9 17 0 16,-7 5 16-16,-16 13 22 16,-10 1-1-16,-17 3-24 15,-4-4-23-15,-3-7-22 16,4-7-5-16,6-12-8 15,6-7-9-15,5-7-22 16,3-4-3-16,5-1-10 16,4 2-4-16,10 3-9 0,7 2 1 15,7 7 10-15,5 3 9 16,7 3 19-16,-3-1 3 16,10-5-67-16</inkml:trace>
  <inkml:trace contextRef="#ctx0" brushRef="#br0" timeOffset="10134.1826">2527 10166 822 0,'12'-6'422'15,"3"-5"-121"-15,9-1-148 16,4 4-28-16,2 2-54 16,1 6-20-16,-2 5-21 15,-9 2-5-15,-11 9 3 16,-8 4 4-16,-11 4 2 16,-6 1-1-16,-3-2-7 15,-2-3-4-15,4-6-8 16,3 0-7-16,9-6-17 15,5 0-6-15,7-1-8 0,6-3-1 16,8 7 10-16,4-2 2 16,0 5 10-16,-5 2 4 15,-13 1 17-15,-8 1 8 16,-14 0 10-16,-4-4 5 16,-7-9-4-16,-2-6-7 15,4-13-44-15,4-5-64 16,15-3-475-16</inkml:trace>
  <inkml:trace contextRef="#ctx0" brushRef="#br0" timeOffset="10391.0014">3136 10013 1067 0,'9'-1'445'0,"18"1"-261"16,3-2-26-16,7-2-58 16,3 5-24-16,-1-5-37 15,-4 2-9-15,-4 3-20 16,-6-4-57-16,-13 4-271 15</inkml:trace>
  <inkml:trace contextRef="#ctx0" brushRef="#br0" timeOffset="10553.2497">3182 10107 1125 0,'4'1'517'0,"5"6"-234"0,14-7-143 16,8 4-29-16,14-4-51 15,2 0-11-15,1 0-21 16,-7 1-15-16</inkml:trace>
  <inkml:trace contextRef="#ctx0" brushRef="#br0" timeOffset="11130.8162">3799 9630 1188 0,'0'-5'530'0,"-2"-5"-276"15,3 15-154-15,2 10-42 0,4 25-52 16,-1 15-1-16,-1 22 2 15,0 8-1 1,2-2 0-16,3-4-1 0,1-17-24 16,-2-11-16-16,-2-21-17 15,-3-14-5 1,-1-16 22-16,3-10 15 0,4-19 11 16,6-4 3-16,5-9-2 15,8 2-2-15,-1 7 3 16,-4 4 3-16,-6 15 0 15,-10 4 3-15,-9 14 2 16,-9 11 2-16,-16 7 29 16,-3 2 7-16,-4 1 7 15,7-3-3-15,16-4-31 16,8-5-9-16,17-2-6 16,9-1-1-16,5-3 6 0,6 1 2 15,3-3-57-15,-1-2-72 16</inkml:trace>
  <inkml:trace contextRef="#ctx0" brushRef="#br0" timeOffset="11444.5504">4186 10152 865 0,'-4'2'430'16,"-1"5"-166"-16,4 3-85 0,6-2-77 16,4 2-25-16,7-1-13 15,1-3-2-15,8-3-21 16,1-3-8-16,-1-8-2 15,3-2 1-15,-7-6 3 16,-5-4-2-16,-6 1-3 16,-6 0 0-16,-10 5-5 15,-7 3-6-15,-9 6-10 16,-4 2-9-16,-4 11-13 16,6 6-2-16,4 13-5 15,4 6 0-15,9 0 5 16,0 1 6-16,13-4 9 15,2-4 3-15,13-6 7 16,3-3-2-16,7-10 0 16,8-3-3-16,3-6-25 15,-1-4 361-15</inkml:trace>
  <inkml:trace contextRef="#ctx0" brushRef="#br0" timeOffset="12063.687">4848 10286 690 0,'16'6'262'0,"29"4"-162"16,26-1-32-16,45-2 20 16,29-1 42-16,56-7 22 15,24-4-4-15,38-1-20 16,7 1-52-16,14 2-7 15,-4 0-2-15,-3-1-2 16,-21-1-1-16,-11 1-49 16,-13 1-5-16,-36-2 57 15</inkml:trace>
  <inkml:trace contextRef="#ctx0" brushRef="#br0" timeOffset="12757.6945">5312 9317 894 0,'-5'5'484'0,"-5"2"-77"0,2 23-270 16,1 13-60-16,3 21-20 16,2 15-11-16,2 14-9 15,2 6 4-15,2-7-31 16,-2-7-1-16,1-24 1 16,0-13 1-16,-1-12 6 15,-2-6-24-15,0-12-105 16,-2-3-91-16</inkml:trace>
  <inkml:trace contextRef="#ctx0" brushRef="#br0" timeOffset="13260.1091">5818 9694 807 0,'-3'-9'441'15,"-4"-6"-103"-15,-4 1-167 16,-2 3-38-16,-3 3-67 16,-3 1-27-16,-1 1-2 15,5-1-8-15,-12 4-18 16,1 3-7-16,-1 7-11 15,-5 4-5-15,14 8-5 16,5 0-2-16,7 4-4 16,6 0 1-16,7-2 5 15,5-4 7-15,7-6 9 16,4-4 2-16,2-8 8 16,0-5 2-16,-3-7 4 15,-4-4 1-15,-3-3 1 16,-3 2-2-16,-8 4 0 15,-1 6-1-15,-4 7-11 16,-2 4-1-16,0 9-4 16,0 3-2-16,3 8 3 0,2-2-1 15,1 6-2-15,4 2 0 16,1 3 2-16,0 3 2 16,-1-2 1-16,-3 0 2 15,-4-3-2-15,-3-3-32 16,1-3-142-16</inkml:trace>
  <inkml:trace contextRef="#ctx0" brushRef="#br0" timeOffset="13644.5275">5964 9962 606 0,'4'-6'288'0,"5"-8"-70"16,1-2-38-16,5 7-30 16,4 2-11-16,0 9-42 15,-1 4-18-15,-2 14-19 16,-6-3-6-16,-11 7-7 0,-3 5-9 15,-12-6-4-15,-2 0-2 16,3-6-6-16,-2-7 1 16,3-10-3-16,4-1-5 15,4-6-12-15,1 2-8 16,4 2-16-16,3 3 1 16,-2 0 10-16,0 0 5 15,21 8 11-15,33 11-2 0,-25-12-3 16,3 2 6-16,-6-7 32 15</inkml:trace>
  <inkml:trace contextRef="#ctx0" brushRef="#br0" timeOffset="13947.7566">6346 9274 998 0,'0'-5'492'15,"-1"2"-129"-15,3 21-236 16,7 18-54-16,4 26-27 16,-2 10-12-16,-3 14-12 15,-3 5-4-15,-10 4-5 16,2 1-2-16,-2-17-1 15,0-11 0-15,5-20 0 0,0-9 0 16,0-10 0-16,1-8 2 16,0-11-71-16,-1-3-51 15,1-4-209-15</inkml:trace>
  <inkml:trace contextRef="#ctx0" brushRef="#br0" timeOffset="14122.0417">6655 9828 1364 0,'0'0'585'0,"0"3"-292"16,0 1-135-16,0-4-106 15,0 0-12-15</inkml:trace>
  <inkml:trace contextRef="#ctx0" brushRef="#br0" timeOffset="14605.1697">6935 9380 880 0,'0'-12'422'0,"2"-7"-181"16,6 4-62-16,-5 8-71 15,1 7-35-15,-3 16-21 16,0 8-3-16,1 24-18 15,-2 14-3-15,0 23-8 16,-8 9-7-16,4 11-3 16,-2-3-1-16,3-16 1 15,5-6 0-15,-2-27 1 16,2-13 1-16,3-17-47 16,1-14-46-16,0-19-363 0</inkml:trace>
  <inkml:trace contextRef="#ctx0" brushRef="#br0" timeOffset="15110.982">7404 9709 707 0,'0'-10'405'16,"-2"-7"-93"-16,-2 2-118 15,-3 0-53-15,-6 3-73 16,-5 2-18-16,-9 3-25 16,-2 6-5-16,-4 8-14 15,2 7-4-15,8 9-16 16,6 2-3-16,11 2-1 15,5-2-1-15,10-4 15 16,6-6 5-16,8-10 11 16,5-3 3-16,2-9 1 15,-1-5 2-15,-7-3 0 16,-5-3-2-16,-2 3-3 16,-6 1 0-16,-8 5-6 0,1 6-5 15,-7 6 7-15,3 5 0 16,4 10 0-16,-1 4 2 15,1 10-11-15,0 5-3 16,-2 7 2-16,0 1 1 16,-2-5 4-16,0 1 2 15,2-12 2-15,-7-9 2 16,5-7-2-16,-2-10-1 0,6-4-33 16,7 0-56-16</inkml:trace>
  <inkml:trace contextRef="#ctx0" brushRef="#br0" timeOffset="15517.8219">7559 9874 1034 0,'6'-5'437'0,"14"-4"-257"15,-1 4-47-15,2 5-61 0,2 3-21 16,-5 5-21-16,0 4-3 16,-12 5-2-16,-6-1-2 15,-12 3 0-15,-6-2 0 16,0-3-4-16,0 1 0 15,8-5-7-15,2-4-3 16,8-5-20-16,1-1-7 16,4-5-3-16,-5 5-1 15,0 0 12-15,17 6 3 0,34 24 6 16,-35-15 4-16,-13 5 10 16,-6-6 6-16,-15-1 6 15,-2 0 2 1,-3-9-4-16,3-3-42 0,9-7-132 15</inkml:trace>
  <inkml:trace contextRef="#ctx0" brushRef="#br0" timeOffset="15827.7347">7892 9420 869 0,'0'-10'458'0,"-1"-5"-79"0,1 6-142 16,0 11-85-16,0 9-52 16,0 14-65-16,0 10-17 15,2 19-9-15,-2 13 1 16,2 19-2-16,-1 5-3 15,2-1-1-15,-2-7 2 16,-4-19 1-16,3-7 2 0,-1-18 1 16,1-6 0-16,1-12 2 15,1-8-7-15</inkml:trace>
  <inkml:trace contextRef="#ctx0" brushRef="#br0" timeOffset="16787.0592">6176 10721 1022 0,'1'2'406'0,"6"9"-259"15,5 5-31-15,-1 14 14 16,3 9-14-16,-7 4-18 0,-2 1-8 15,-3-6-35-15,-2-7-12 16,-1-13-20-16,0-6-4 16,0-9 7-16,2-6 1 15,0-14 1-15,0-8-1 16,1-12-11-16,0-6-7 16,4 0-5-16,2 0-4 15,10 3-7-15,6 6-4 0,11 11-3 16,3 7 2-1,2 9 9-15,-1 7-34 0,-2 5-69 16</inkml:trace>
  <inkml:trace contextRef="#ctx0" brushRef="#br0" timeOffset="17179.9506">6576 10666 601 0,'-1'-7'267'0,"1"-11"-111"16,2 2-35-16,9-4 27 16,3-2 24-16,5 6 8 15,-3 1-3-15,6 13-54 16,1 4-32-16,-3 6-23 0,3 6-8 15,-14 5 0-15,-6 5-1 16,-13 7-15-16,-4 0-6 16,-5-1-17-16,0-5-3 15,7-9-1 1,0-5 1-16,5-10-6 0,4-1-6 16,1-3-15-16,2 1-6 15,0 1-5-15,0 0 1 0,11-1 6 16,44-1 2-16,-14 10 6 15,-3-1 2-15,0 0 3 16,-4 0 12-16,-12-4-32 16</inkml:trace>
  <inkml:trace contextRef="#ctx0" brushRef="#br0" timeOffset="17630.9334">8432 10145 801 0,'0'-2'452'0,"0"1"-78"15,6-2-127-15,-6 2-126 16,6 0-40-16,24 1-44 16,37 2-19-16,-21 9-14 15,-1-1-74-15</inkml:trace>
  <inkml:trace contextRef="#ctx0" brushRef="#br0" timeOffset="17804.8038">8417 10277 1025 0,'7'7'458'0,"4"5"-194"15,19 0-122-15,15-2-20 16,10-3-36-16,8-2-26 16,-1-3-68-16</inkml:trace>
  <inkml:trace contextRef="#ctx0" brushRef="#br0" timeOffset="18683.1489">9160 9708 1084 0,'0'-2'466'0,"0"2"-303"0,1 12-57 15,0 24-87-15,0 17-29 16,2 21 9-16,-5 7 2 16,0 1 4-16,-2-6 2 15,0-16 2-15,4-11 0 16,5-19 0-16,2-9-1 16,8-21 5-16,3-9 1 0,12-18-3 15,3-6-1-15,1-4-8 16,0 0-1-16,-8 5 0 15,-7 7 2-15,-7 10 7 16,-6 8 5-16,-13 5 1 16,-5 8-1-16,-8 8-5 15,-7 2-5-15,3 8-1 16,0-5-3-16,11-1-8 16,5-6-4-16,11-2-5 15,7-2 1-15,5-1 5 16,5-2 3-16,4-2-8 15,0-3-11-15,-3-3-30 16,-3-2 1-16,-6-2 17 16,-2 0 11-16,-6 4 68 15,-3 1 15-15,1 2 24 0,-2 0 5 16,0 0-33-16,0 0-15 16,5 3-27-16,22 7-5 15,29 8-2-15,-30-16 1 16,-1-4 4-16,-4-4 4 15,-7-4 3-15,-1-4 5 16,-9 2 5-16,-3-3 1 0,-12 3-2 16,-3-1-6-16,-8 4-11 15,-5 3-3-15,1 6-8 16,-2 6-6 0,3 9-7-16,2 4-5 0,5 8-1 15,10 5 6-15,6 4 12 16,9 0 5-16,16-3 12 15,6-4 2-15,12-10-1 16,3-5 1-16,2-10 5 16,0-4-23-16</inkml:trace>
  <inkml:trace contextRef="#ctx0" brushRef="#br0" timeOffset="19357.8053">10214 10348 725 0,'17'-1'227'15,"30"1"-248"-15,19-2-13 16,46-3 61-16,24 0 51 15,49-3 63-15,30 4 19 0,30 4-33 16,9 4-44 0,4 2-53-16,-19-1-13 0,-29-3 0 15,-20-1 5-15,-51 0 9 16,-16 4 0-16,-31 0 22 16,-13 2 28-16</inkml:trace>
  <inkml:trace contextRef="#ctx0" brushRef="#br0" timeOffset="22197.1557">10441 9922 489 0,'-15'-3'307'0,"-13"-5"-38"15,8-6-98-15,7-8-45 16,10-8-68-16,9-1-17 16,11 3 4-16,8 1 8 15,10 7 10-15,1 7-1 16,7 11-23-16,-3 7-3 15,-4 17 14-15,-10 6 10 16,-20 9 6-16,-8 5-3 16,-22 2-20-16,-8 1-10 15,-1-9-10-15,-2-5 8 0,5-13-48 16,5-9-22-16,7-9-21 16,4-1-18-16,9-3 34 15,3-3 13-15,5-4 7 16,8 6 9-16,5-2 13 15,8 4 4-15,11 9 9 16,3-2-2-16,4 3 0 16,-4 1-1-16,-5-5-8 15,-8 3-89-15</inkml:trace>
  <inkml:trace contextRef="#ctx0" brushRef="#br0" timeOffset="22337.1475">10817 9947 947 0,'0'-2'558'0,"-3"-2"-29"0,2 3-312 15,1 0-119-15,0 0-96 16</inkml:trace>
  <inkml:trace contextRef="#ctx0" brushRef="#br0" timeOffset="22634.5134">11017 9945 723 0,'1'-8'281'0,"6"-10"-177"15,2-5-12-15,2-10 36 16,1-2 31-16,-6-4 37 15,-2 1-19-15,0 11-51 16,-3 6-11-16,2 10-27 16,-3 10-5-16,1 11-18 15,5 11-28-15,2 16-37 16,3 8-1-16,-1 8 1 16,0 1 1-16,-2-5 1 15,-1-7 33-15,0-9-130 16,-1-9-99-16</inkml:trace>
  <inkml:trace contextRef="#ctx0" brushRef="#br0" timeOffset="22962.7111">11411 9705 936 0,'-10'-5'443'0,"-14"-1"-179"16,3 5-86-16,0 8-107 16,3 7-34-16,-1 9-46 15,7 7-12-15,9 8-8 16,2 2-2-16,19 3 11 16,-6-6 7-16,9-13 10 15,4-3 5-15,4-15 9 16,7-7 6-16,-6-12 55 15,0-10 21-15,-9-12 40 16,-10-3 8-16,-11-6-41 16,-4 4-20-16,-13 10-49 15,-3 5-23-15,-1 12-110 16,-1 5-34-16</inkml:trace>
  <inkml:trace contextRef="#ctx0" brushRef="#br0" timeOffset="23179.3486">11386 9507 792 0,'6'-3'453'16,"12"4"-47"-16,10 2-198 0,11 2-107 15,6 5-41-15,7-3-58 16,-2 3-95-16</inkml:trace>
  <inkml:trace contextRef="#ctx0" brushRef="#br0" timeOffset="23560.7353">11897 9395 1140 0,'-6'-3'519'0,"-11"-1"-240"0,-3 4-56 15,2 7-120-15,-2 2-44 16,7 11-65-16,3 1-19 16,3 6-2-16,7 4 2 15,10 8 8-15,5-1 2 16,11-7 0-16,-1-5-1 16,9-17 2-16,0-9 2 0,-5-10 12 15,-4-8 7-15,-12-4 18 16,-7 2 8-16,-14 7 38 15,-11 0 2-15,-13 9-13 16,-3 4-10-16,1 1-70 16,10 7-82-16</inkml:trace>
  <inkml:trace contextRef="#ctx0" brushRef="#br0" timeOffset="23943.5883">12176 9979 1366 0,'-1'0'648'15,"3"1"-257"-15,-2-2-237 16,-1 1-81-16,1-1-46 16,0 0-32-16</inkml:trace>
  <inkml:trace contextRef="#ctx0" brushRef="#br0" timeOffset="25505.8247">12812 9682 375 0,'11'-4'306'15,"6"-1"30"-15,-11 1-45 16,-4 3-23-16,-10 1-72 0,-3 1-36 16,-9 0-85-16,-7 3-34 15,1-4-16-15,-1-3-6 16,4-1-9-16,3-2-5 16,4 5-6-16,1-3-4 15,4 6-10-15,-3 3-1 16,1 9-5-16,-1 5 1 15,1 5 3-15,0 1 2 0,1 1 8 16,3-1 2-16,2-9 5 16,7 1-1-16,4-12-1 15,4-5 1-15,5-2-2 16,2-4-1-16,6 2-9 16,5 4-8-16,12 13-9 15,2 3-1-15,-1 8 10 16,-1 4 6-16,-11 4 15 15,-7 1 6-15,-19-1 12 16,-11-4 7-16,-16-5 11 16,-4-4 6-16,-10-13 1 15,-1-6-6-15,0-13-17 16,2-2-18-16,12-1-22 16,6 2-5-16,13 9-15 15,5 0-2-15,11 5-49 16,11 2-59-16</inkml:trace>
  <inkml:trace contextRef="#ctx0" brushRef="#br0" timeOffset="25663.5639">12990 9965 1126 0,'-1'5'599'0,"-2"-2"-105"16,4 3-350-16,-1-6-53 15,0 0-81-15,0 0-74 0</inkml:trace>
  <inkml:trace contextRef="#ctx0" brushRef="#br0" timeOffset="25963.0748">13240 9972 606 0,'3'-4'353'0,"2"-15"-7"15,5 0-172-15,6-8-42 16,-2-4-7-16,-1-4-1 16,0 4 0-16,-6 5-18 15,-4 0-6-15,-3 13-6 16,-2 5-14-16,-2 10-29 0,1 6-18 15,-1 11-35-15,4 8-5 16,0 12-2-16,4 7 1 16,6 6 3-16,-2-2 11 15,8-9-146-15,1-6-111 16</inkml:trace>
  <inkml:trace contextRef="#ctx0" brushRef="#br0" timeOffset="26305.5739">13783 9792 710 0,'-6'-5'433'15,"-7"-3"-59"-15,-6 0-106 16,-4 1-36-16,-11 1-79 15,3 0-42-15,-5 11-71 16,-2 5-30-16,10 17-37 16,-1 6-5-16,16 12 3 15,10 5 5-15,14-3 17 16,9-4 1-16,13-14 10 16,8-5 6-16,2-18 10 15,1-8 5-15,-7-13 12 16,-6-6 18-16,-10-11 12 0,-6-1 3 15,-15-8-10-15,-6-1-18 16,-7 2-71-16,-3 5-50 16,5 12-249-16</inkml:trace>
  <inkml:trace contextRef="#ctx0" brushRef="#br0" timeOffset="26566.5171">13827 9569 963 0,'4'-1'442'0,"10"0"-187"15,6 2-90-15,11-1-85 16,7 0-26-16,7 4-53 16,3 0-34-16</inkml:trace>
  <inkml:trace contextRef="#ctx0" brushRef="#br0" timeOffset="26854.5931">14326 9386 707 0,'-12'-3'437'0,"-10"1"-12"16,-2 8-239-16,-3 7-47 16,-1 13-64-16,4 7-29 0,6 6-29 15,5 4-8-15,10-3-12 16,10-3 0-16,8-9 7 15,6-7 8-15,9-11 17 16,-4-8 9-16,0-8 37 16,-4-7 17-16,-14-9 27 15,-8-2 4-15,-14-2-37 16,-9 2-22-16,-4 5-88 16,1 2-31-16</inkml:trace>
  <inkml:trace contextRef="#ctx0" brushRef="#br0" timeOffset="27459.7009">12711 10431 684 0,'-3'0'299'0,"5"-3"-152"0,3-1-37 16,-5 3-36-16,28 0 1 16,60-1-8-16,-7 2-2 15,36 1 3-15,19 5-10 16,29-1 15-16,4 0 12 15,5-3-7-15,-3-5-10 16,-29-4-27-16,-18-1-16 16,-44 0-5-16,-20 2-2 15,-26 6-17-15,-11 2-48 16,-6 4-122-16</inkml:trace>
  <inkml:trace contextRef="#ctx0" brushRef="#br0" timeOffset="36060.3462">12003 10970 607 0,'4'-5'331'0,"3"-4"-66"32,-3 4-25-32,0 0-53 0,7-13-29 0,-5-5-51 15,-3 0-25-15,-8 3-39 16,-3-3-16-16,-5 1-15 16,-2 3-2-16,-5 5-4 0,-2 9-3 15,-4 9-9 1,-1 8-7-16,-1 13-13 0,8 2-1 15,8 7 3-15,5 0 2 16,9 0 10-16,4-7 4 16,7-5 4-16,4-8 2 15,10-9 1-15,2-5 1 16,2-13 0-16,-1-3 3 16,-6-7 3-16,-6 1 0 0,-7 10 0 15,-8 3 5-15,-4 13 3 16,-4 10 5-16,0 10 4 15,5 7-5-15,7-2-8 16,7-4 5-16,18-10-95 16,1-8-149-16</inkml:trace>
  <inkml:trace contextRef="#ctx0" brushRef="#br0" timeOffset="36583.5153">12236 10624 529 0,'-4'-7'312'16,"-3"-6"-33"-16,7 0-166 15,6 0-37-15,10 1-9 16,0 3 1-16,9 4 20 16,-2 3 2-16,-6 5-21 15,4 4 0-15,-16 8 13 16,-3 0 1-16,-10 5-8 16,-13 1-11-16,4 3-36 15,-4 0-9-15,2-6-9 16,11-3-10-16,4-8-9 15,9-2 1-15,8-5 8 16,6 0 11-16,5-1 16 16,1 1 3-16,9 0-3 15,-4 1-2-15,-5 0 1 0,1 0-14 16</inkml:trace>
  <inkml:trace contextRef="#ctx0" brushRef="#br0" timeOffset="37264.172">14694 10302 627 0,'2'1'381'0,"8"3"38"0,9-2-239 16,18-2-98-16,9 0-17 16,21-2-45-16,4-1-7 15,-6 2-27-15,-4 1-64 16,-19 4-298-16</inkml:trace>
  <inkml:trace contextRef="#ctx0" brushRef="#br0" timeOffset="37488.9079">14759 10429 832 0,'-1'3'422'16,"-1"7"-109"-16,12 0-112 16,5-2-23-16,18 1-25 15,10-3-27-15,20-4-66 16,7 2-17-16,-1-5-42 16,-8-4-86-16</inkml:trace>
  <inkml:trace contextRef="#ctx0" brushRef="#br0" timeOffset="37725.1138">15563 10462 1422 0,'-2'4'602'0,"0"-3"-353"15,1-1-114-15,1-1-104 16,0 0-34-16,0-1-154 16</inkml:trace>
  <inkml:trace contextRef="#ctx0" brushRef="#br0" timeOffset="37866.7096">15782 10420 1106 0,'2'1'403'0,"2"-1"-342"15,0 0-299-15</inkml:trace>
  <inkml:trace contextRef="#ctx0" brushRef="#br0" timeOffset="37989.9266">15965 10455 1387 0,'0'2'629'0,"1"-1"-275"16,2-1-235-16,-3 0-60 15</inkml:trace>
  <inkml:trace contextRef="#ctx0" brushRef="#br0" timeOffset="38443.132">16431 10338 1053 0,'7'-3'437'0,"14"0"-246"16,11 1-71-16,18 2-56 15,5-1-21-15,8 4-32 16,0 2-3-16,-8-3-30 16,-3 0-59-16,-20-2-260 15</inkml:trace>
  <inkml:trace contextRef="#ctx0" brushRef="#br0" timeOffset="38716.5472">16506 10454 784 0,'1'0'355'0,"5"4"-148"0,8-2-41 16,13 3-35-16,7-1-15 15,12 0-29-15,7-2-9 16,1 0-17-16,1-1-10 16,-10-1-15-16,-9 2-4 15,-14-1 4-15,-9-1-45 16,-12 0 149-16</inkml:trace>
  <inkml:trace contextRef="#ctx0" brushRef="#br0" timeOffset="42294.7538">16391 10183 684 0,'-8'-7'397'0,"-4"-5"-89"16,9-4-119-16,6-2-47 15,13-2-56-15,6-1-21 16,10 3-16-16,3 10-10 16,4 10-22-16,-1 8-4 15,-7 8-1-15,-1 3-1 16,-7-1-1-16,2-5 0 16,1-8 5-16,3-7 7 0,1-12 10 15,-4-6 4 1,-7-5 6-16,-6-2 0 0,-10 5-17 15,-2 3-18-15,-1 7-118 16,2 1-124-16</inkml:trace>
  <inkml:trace contextRef="#ctx0" brushRef="#br0" timeOffset="42945.5654">17515 10166 826 0,'3'-9'431'0,"1"-9"-140"0,0 3-122 15,-4-3-44-15,-3 0-54 16,0 4-9-16,-3 1-9 15,-3 5-7-15,-8 7-21 16,-5 1-14-16,-9 7-25 16,-1 8-11-16,7 9-4 15,1 4 0-15,14 6 8 16,7 0 6-16,10-9 7 16,9-4 2-16,7-13 2 15,6-7 4-15,1-11 3 16,-3-8 6-16,-4-5 2 15,-3 0 0-15,-7 2-1 16,-5 3-4-16,-4 8-11 16,1 8-9-16,-1 12-9 15,2 8-3-15,3 14 10 0,-3 5 4 16,1 8 9-16,-1 1 1 16,-7-3 2-16,-3-1 2 15,-7-11 5-15,-4-6 4 16,-12-6 11-16,-5-10 4 15,-6-6 4-15,-1 2-7 16,8-10-11-16,5 4-7 16,15-6-29-16,7 1-26 15,13 3-134-15</inkml:trace>
  <inkml:trace contextRef="#ctx0" brushRef="#br0" timeOffset="43122.0036">17744 10453 944 0,'1'-1'342'0,"3"-6"-300"15,2 2-363-15</inkml:trace>
  <inkml:trace contextRef="#ctx0" brushRef="#br0" timeOffset="43510.5243">18095 10135 932 0,'-5'-6'435'0,"-10"-9"-179"0,-1 5-53 16,2 11-95-16,-7 5-40 0,-1 10-66 15,4 7-14-15,2 11-10 16,3 8 0-16,11 10 8 16,2 3 4-16,7-4 5 15,8-6 2-15,10-12-1 16,3-11-1-16,9-10 1 15,3-5 2-15,-1-14 9 16,3-7 5-16,-11-14 11 16,-7-6 4-16,-9-8 33 15,-7 1 2-15,-14 0 5 16,-6 1-2-16,-8 5-37 16,-4 7-2-16,1 8-18 15,1 8-8-15,2 8-54 16,5 3-78-16</inkml:trace>
  <inkml:trace contextRef="#ctx0" brushRef="#br0" timeOffset="44261.6058">18769 10097 783 0,'0'2'378'16,"0"-2"-86"-16,0 11-219 15,2 13-28-15,-1 11-4 0,3 14 0 16,-4 12-6-16,0 2-7 16,0-5-2-16,0-5-2 15,2-17-4-15,2-11-1 16,0-12 12-16,0-13 7 16,-2-13 6-16,0-11 2 15,-2-19-12-15,0-6-9 16,0-12-7-16,-3-2-2 15,1 9-8-15,0 6-3 16,1 13 6-16,1 11 6 0,-1 14 13 16,1 3-9-16,5 14-21 15,2 3-13-15,11 10-14 16,2 6 9-16,13 5 7 16,4 3 3-16,6 7 4 15,1 5 3-15,5 4 2 16,1-2 2-16,-3-3-23 15,1-9-6-15,-10-15 1 16,-3-10 1-16,-10-14 40 16,-4-9 6-16,-8-17 67 15,-5-4 29-15,-7-22 35 16,-1-3 1-16,-10-7-65 16,-4 2-30-16,3 16-55 15,1 8-5-15,4 21-21 16,1 9-22-16,-1 11-89 15</inkml:trace>
  <inkml:trace contextRef="#ctx0" brushRef="#br0" timeOffset="227323.507">20262 10082 561 0,'0'-9'282'16,"3"-4"-79"-16,14-3-98 16,7-3-13-16,13 8 4 15,7 5-4-15,5 10-11 16,-4 7-13-16,-7 13-16 15,-14-1 2-15,-19 4 8 16,-7 0 8-16,-20-3-1 16,-3-3-3-16,-2-6-17 15,1-4-11-15,13-7-22 16,7-1-21-16,10-2-23 16,10-1-5-16,13 3 2 15,4 0 16-15,6 7 14 16,1 7 1-16,-13 3 6 15,-7 2 3-15,-22 0 9 0,-12 0 3 16,-17-4 4-16,-8-3-21 16,-4-7-156-16,5-8-241 15</inkml:trace>
  <inkml:trace contextRef="#ctx0" brushRef="#br0" timeOffset="227704.7138">20330 9742 1694 0,'-55'10'31'16,"11"2"-9"-16,-46 21 16 15,6 14-11-15,11 19-30 16,6 9-11-16,15 9 1 16,13 1 3-16,33 7 7 15,23 0 4-15,33-5-3 16,13-7-3-16,29-26 2 16,12-15 0-16,20-27 6 0,6-16 5 15,1-28 39-15,-7-16 20 16,-14-33 28-16,-15-8 39 15,-35-3-21-15,-25 3-15 16,-54 19 0-16,-24 6-40 16,-38 11-13-16,-11 7-9 15,-2 6-75-15,9 5-77 16</inkml:trace>
  <inkml:trace contextRef="#ctx0" brushRef="#br0" timeOffset="228864.5275">2013 11469 616 0,'-21'-4'419'0,"-25"-3"48"16,-3 7-168-16,-2 16-145 15,3 10-47-15,10 23-81 16,8 15-25-16,18 13-11 16,12 4 0-16,19-12 2 15,6-8 1-15,14-23 2 16,4-10 0-16,10-18 23 15,2-11 19-15,-1-15 57 16,-8-13 26-16,-16-17 25 0,-9-6-6 16,-20-11-43-16,0-2-22 15,-12 6-43-15,-5 6-13 16,-8 16-38-16,-4 13-49 16,3 20-128-16,2 2-133 15</inkml:trace>
  <inkml:trace contextRef="#ctx0" brushRef="#br0" timeOffset="229100.8569">2301 11775 1110 0,'0'10'494'0,"0"15"-254"15,-3 5-56-15,-3 10-87 16,0 2-31-16,5-8-35 16,4-2-8-16,1-14-13 15,5-6-5-15,10-4-46 16,1-7 0-16</inkml:trace>
  <inkml:trace contextRef="#ctx0" brushRef="#br0" timeOffset="229650.8832">3431 11563 998 0,'-12'20'451'0,"-16"31"-241"16,-2 2-35-16,0 5-101 16,3-2-32-16,9-15-24 15,6-8-4-15,10-18-1 16,0-9 4-16,2-10 0 16,-1-7 2-16,1-17-7 15,3-7-3-15,8-12-5 16,1-4 2-16,9-1 7 15,1-2 2-15,1 11 3 0,-1 4 15 16,-7 16 24-16,-5 9 6 16,-4 13 2-16,3 10-18 15,5 17-31-15,6 8-8 16,4 14-6-16,1 2 0 16,3 3-1-16,-3-1 0 15,2-9-5-15,-5-3-36 16,-11-13-57-16,-2-2-44 15,-9-8-179-15</inkml:trace>
  <inkml:trace contextRef="#ctx0" brushRef="#br0" timeOffset="229802.3145">3338 11722 739 0,'4'10'420'16,"7"0"7"-16,19 6-352 15,8 1-20-15,13-5-38 16,-1-2-4-16,1-10-73 16</inkml:trace>
  <inkml:trace contextRef="#ctx0" brushRef="#br0" timeOffset="230166.0474">3432 11272 1077 0,'-51'-4'471'0,"-39"-5"-222"15,7 20-143-15,9 15-28 16,13 21-35-16,5 13-21 16,14 18-29-16,6 10-6 15,15 15-3-15,11 7 4 16,18 4 5-16,14-5 0 15,23-16-6-15,8-13-3 0,23-30-6 16,14-13 0-16,30-35 5 16,12-19 6-16,4-32 12 15,4-13 8-15,-20-26 13 16,-16-11 3-16,-30-14 4 16,-25 0 41-16,-43 14 12 15,-21 15 6-15,-52 28 19 16,-21 12-43-16,-18 14-22 15,5 4-27-15,21 5-138 16,16-1-108-16</inkml:trace>
  <inkml:trace contextRef="#ctx0" brushRef="#br0" timeOffset="231155.9794">4653 11782 894 0,'-1'-10'371'0,"3"-19"-205"16,9-4-72-16,21-12 0 15,8 2-6-15,17 11-17 16,-2 12-1-16,2 24-45 16,-6 16-11-16,-17 27-7 15,-3 8 2-15,-17 19 8 16,-5-2 1-16,-6-6-1 0,2-7-2 16,-2-21-4-16,-2-8-1 15,2-19 8-15,-4-5 6 16,-3-14 5-16,-2-10 1 15,-6-10-12-15,0-9-8 16,1-8-12-16,2 0-4 16,5 7 1-16,0 7 2 15,2 19-5-15,-3 12-6 16,-4 20 0-16,-2 8 1 0,-9 15 11 16,-6 2 5-16,-7-1 5 15,1-5-1-15,4-17-6 16,8-7-24-16,13-14-130 15,8-5-106-15</inkml:trace>
  <inkml:trace contextRef="#ctx0" brushRef="#br0" timeOffset="231439.9313">5491 11914 702 0,'-6'-5'420'0,"-5"-4"-30"16,-6-5-127-16,2 1-100 15,-4 1-36-15,-15 0-40 0,0 6-19 16,-7 9-29-16,-1 5-15 16,14 9-24-16,6 3-8 15,12 4-5-15,6 1 1 16,11-3 3-16,5-2 6 15,11-8 2-15,5-2 1 16,2-9 1-16,4-2 0 16,-4-9-77-16,0-2-107 15</inkml:trace>
  <inkml:trace contextRef="#ctx0" brushRef="#br0" timeOffset="231566.0483">5378 11657 830 0,'-5'-5'332'16,"-3"-1"-204"-16,4 7-172 16,5 8-271-16</inkml:trace>
  <inkml:trace contextRef="#ctx0" brushRef="#br0" timeOffset="231814.1127">5523 11837 758 0,'11'23'443'16,"8"19"-58"-16,-1 7-213 15,-3 1-63-15,-3 9-66 16,-6 1-17-16,-6 2-13 16,-3 2 0-16,-7-11 3 0,-5-8 3 15,-3-13-11 1,0-10-6-16,-1-19-7 0,4-7-8 16,3-24 1-16,5-5-1 15,7-19 6-15,2-10 11 16,14 0 18-16,4-2 11 15,8 10 2-15,7 8-9 16,2 5-10-16,-1 7 6 16,-4 9-136-16,-8 9-123 0</inkml:trace>
  <inkml:trace contextRef="#ctx0" brushRef="#br0" timeOffset="232233.637">5873 11845 1142 0,'-6'1'456'0,"-10"6"-306"16,2 2-52-16,4 7-72 16,1 6-16-16,10 2-18 15,3 1-1-15,9-4 5 16,3-2 4-16,5-9 6 15,3-4 4-15,-2-6 6 16,-2-4 2-16,-3-5 4 16,-8-6 1-16,-4-3 0 0,3-2-2 15,-8-1-3-15,2 4-2 16,-2 3-5-16,-2 4-6 16,1 10-16-16,1 8-7 15,3 12-7-15,3-1 2 16,3 4 11-16,3-2 4 15,7-5 4-15,3 0 3 16,5-15 14-16,0-1 19 16,0-8 71-16,-3-8 30 0,-11-3 19 15,-5-7-10-15,-6-3-66 16,-2 3-17-16,0-3-154 16,0 4-361-16</inkml:trace>
  <inkml:trace contextRef="#ctx0" brushRef="#br0" timeOffset="232718.663">7065 11883 788 0,'0'-3'343'0,"1"-1"-192"0,10-11-53 16,0-7-15-16,4-5 37 15,1-3 18-15,-6-2 20 16,-4 1-11-16,-4 0-41 16,-2 2-10-16,-2 13-27 15,-2 2-8-15,2 14-42 16,-1 8-19-16,3 17-18 15,6 12-5-15,-1 21 15 16,2 4 4-16,3-1 3 16,0-4 1-16,3-18-62 15,-2-8-45-15,-4-16-165 16,-2-6-256-16</inkml:trace>
  <inkml:trace contextRef="#ctx0" brushRef="#br0" timeOffset="233025.998">7141 11476 1008 0,'-14'1'444'15,"-21"1"-219"-15,-1 10-63 16,-9 7-74-16,-1 8-29 16,5 13-46-16,3 7-16 15,8 18-19-15,9 4-6 16,18 7-4-16,11-2 5 15,23-12 9-15,10-5 4 0,15-20 13 16,10-9 1-16,15-23 8 16,9-7 5-16,0-21 9 15,-9-11 18-15,-16-14 18 16,-19-13 14-16,-19-11-7 16,-12-5-10-16,-25 1-9 15,-14 7-13-15,-21 15-6 16,-6 12-13-16,1 32-28 15,4 12-50-15</inkml:trace>
  <inkml:trace contextRef="#ctx0" brushRef="#br0" timeOffset="233220.558">7746 11976 1029 0,'-9'15'508'0,"-5"12"-198"16,-8 2-165-16,-3 0-56 0</inkml:trace>
  <inkml:trace contextRef="#ctx0" brushRef="#br0" timeOffset="233790.8648">8311 11786 774 0,'-4'2'383'0,"-10"3"-133"0,-2-1-84 16,-8-4-72-16,-4-5-28 15,0-12-29-15,4-3-13 16,12-10-34-16,18 7-10 31,-2 11-5-31,-1 2 13 0,34-32 22 0,9 8 10 0,13 16 5 16,-18 23-9-16,-11 13 6 15,-8 8 14-15,-17 13 22 16,-12 6 5-16,-18 9-8 16,-5 1-12-16,-13-5-18 15,-1-10-4-15,9-18 1 16,3-7-3-16,20-12-8 16,6-1-10-16,8 0-8 15,9 2-3-15,7-2 0 16,9 1 6-16,7 0 0 15,2-3 0-15,0 0-91 16,-3-1-79-16</inkml:trace>
  <inkml:trace contextRef="#ctx0" brushRef="#br0" timeOffset="234126.5818">8311 11480 1123 0,'-26'-1'463'16,"-28"2"-295"-16,3 10-52 16,0 9-74-16,9 14-28 15,8 14-27-15,4 10-7 16,17 13-3-16,10 4 3 16,15 0 6-16,7-4-1 0,9-10 3 15,4-11 2 1,14-15 1-16,12-11 5 0,17-25 6 15,2-15 5-15,6-31 8 16,-8-17 7-16,-5-22 25 16,-5-10 7-16,-31 8 40 15,-13 8-2-15,-43 27 5 16,-15 14 1-16,-20 24-39 16,-2 9-8-16,8 8-36 15,2 3-20-15,20 3-153 16</inkml:trace>
  <inkml:trace contextRef="#ctx0" brushRef="#br0" timeOffset="234303.5176">8900 11901 1325 0,'0'9'566'15,"-12"10"-316"-15,-1 5-62 16,-10 6-96-16,-5-1-28 16,5 5-196-16</inkml:trace>
  <inkml:trace contextRef="#ctx0" brushRef="#br0" timeOffset="234898.0708">9184 11662 734 0,'0'-2'354'16,"4"-5"-109"-16,6-2-85 0,18 2-46 16,4 0-13-16,9 6-29 15,1 1-12-15,-5 5-24 16,-4 6-9-16,-14 5-7 16,-9 5 0-16,-15 3 5 15,-8-1 3-15,-9-1 4 16,-3-5 2-16,2-10-3 15,0-2-4-15,12-6-12 16,0 0-9-16,10-3-25 16,6 3-7-16,8 1-4 15,4 6 3-15,2 7 18 16,3 5 7-16,-11 5 8 16,-5 1 5-16,-12 6 7 15,-9-2 3-15,-8-2 1 16,-4-3-4-16,-3-14-94 15,0-8-96-15</inkml:trace>
  <inkml:trace contextRef="#ctx0" brushRef="#br0" timeOffset="235249.7245">9295 11434 1020 0,'-36'14'432'0,"-25"11"-234"0,2 13-136 16,8 12-31-16,17 15-37 15,11 3-10-15,17 13-4 16,9-1 1 0,17-4-1-16,10-9-1 15,18-13 9-15,9-11 6 0,17-20 14 16,4-9 9-16,9-26 4 15,0-12 2-15,7-23 9 16,-5-14 8-16,-19-24 30 16,-16-5 29-16,-39-1 4 15,-17 11 20-15,-43 24 14 16,-18 15-17-16,-23 21-13 16,-5 8-32-16,18 7-52 15,10 5-28-15,21 3-17 16</inkml:trace>
  <inkml:trace contextRef="#ctx0" brushRef="#br0" timeOffset="236076.9991">10836 11849 859 0,'-7'-3'432'0,"-22"-3"-146"0,-3 3-41 16,-9 7-77-16,-3 9-45 15,10 9-66-15,8 5-38 16,25 8-36-16,8-2-4 16,20-4 11-16,10-3 6 15,6-14 4-15,-4-7 1 16,-9-10 6-16,-3-6 6 16,-14-10 25-16,-6-4 9 15,-15-17 9-15,-7-6-2 16,-17-13-19-16,-8-6-5 0,-4 1-16 15,0 4-8-15,19 8-20 16,13 3-15-16,26 8-18 16,16 4-24-16,17 9-77 15,5 8-87-15</inkml:trace>
  <inkml:trace contextRef="#ctx0" brushRef="#br0" timeOffset="236262.9635">11024 11861 1017 0,'0'11'396'0,"0"19"-280"16,0 5 2-16,4 4-45 15,0-1-17-15,2-8-22 16,-1-6-67-16</inkml:trace>
  <inkml:trace contextRef="#ctx0" brushRef="#br0" timeOffset="236407.9299">10925 11616 1066 0,'-4'-8'504'15,"0"-9"-211"-15,4 5-130 0,2 11-124 16,6 1 17-16,7 11-225 15,4 2-285-15</inkml:trace>
  <inkml:trace contextRef="#ctx0" brushRef="#br0" timeOffset="236589.686">11120 11823 974 0,'8'17'490'16,"7"13"-161"-16,3 2-172 15,1 0-60-15,1-5-53 16,-2-2-14-16,-1-10-14 15,-3-2-2-15,-4-9 6 16,5-7 5-16,-2-9 24 16,1-10 5-16,-3-8-1 15,-3-5-7-15,0 0-27 16,-1 7-27-16,3 9-160 16</inkml:trace>
  <inkml:trace contextRef="#ctx0" brushRef="#br0" timeOffset="237109.1232">11637 11998 522 0,'0'-2'338'15,"4"-3"22"-15,-2-4-147 0,-1-4-52 16,-1-4-20-16,-1-1-40 15,-7-1-15-15,-3 0-34 16,-7 2-8-16,-8 3 8 16,-2 5 0-16,-3 9-21 15,6 10-18-15,6 10-32 16,5 4-10-16,14 5-4 16,6-2 3-16,9-9 13 15,8 1 4-15,7-8 12 16,1-2 2-16,1-5 6 15,-3-8 3-15,-4-5 3 16,-9-11 2-16,-4-5 1 16,1 2-3-16,-10-7 3 15,2 7 0-15,-3 5-3 16,-7 1-1-16,-1 15-13 0,-3 2-9 16,1 13-10-16,4 5-3 15,6 8 6-15,9 2 5 16,4 0 8-16,1-7 1 15,4-3 3-15,-3-4 0 16,0-14 25-16,0-2 25 16,0-12 41-16,-2-7 12 15,-6 2-7-15,0-4-23 16,-6 1-38-16,-1 4-37 0,3 6-149 16,-1 4-196-16</inkml:trace>
  <inkml:trace contextRef="#ctx0" brushRef="#br0" timeOffset="237353.7155">11950 11833 1056 0,'3'0'486'16,"3"2"-200"-16,2 5-158 16,5 6-52-16,1 7-36 15,1 3-16-15,2 7-13 16,-4-3-2-16,-1-4-3 15,-1-3 0-15,2-11 2 16,0-4 6-16,3-10 28 16,-1-5 26-16,-1-9 32 15,2-4 0-15,-3-7-23 0,0 3-26 16,-6-2-31 0,-3 5-49-16,-2 10-137 0</inkml:trace>
  <inkml:trace contextRef="#ctx0" brushRef="#br0" timeOffset="237574.6832">12459 11804 1190 0,'0'1'579'0,"2"2"-245"0,-4 0-141 16,2-3-74-16,0 0-80 16,0 0-10-16,0 0-154 15,0 0-102-15</inkml:trace>
  <inkml:trace contextRef="#ctx0" brushRef="#br0" timeOffset="237738.1144">12459 11999 1543 0,'2'0'626'0,"-2"5"-408"0,0-4-73 16,0-1-111-16,0 0 2 15</inkml:trace>
  <inkml:trace contextRef="#ctx0" brushRef="#br0" timeOffset="241221.9532">1813 13077 785 0,'-3'0'469'0,"0"-5"-28"15,-1 10-195-15,4-5-134 16,2 17-45-16,8 70-46 15,0-18-9-15,-2 20-2 16,0-2-1-16,-3-5-2 0,-4-7 0 16,-2-9 1-1,-2-10 0-15,-5-18-12 0,2-7-40 16,-1-18-125-16,2-7-146 16</inkml:trace>
  <inkml:trace contextRef="#ctx0" brushRef="#br0" timeOffset="241425.9823">1743 13112 1124 0,'10'-2'443'0,"15"-2"-279"15,11-3-80-15,24-2-14 16,11-1-23-16,5 1-25 15,0 3-7-15,-11 5-11 16,-6-1-82-16</inkml:trace>
  <inkml:trace contextRef="#ctx0" brushRef="#br0" timeOffset="241627.7089">1770 13452 1289 0,'12'1'449'16,"27"-1"-404"-16,17-1-19 16,23-6-6-16,2-2-6 15,-4 4-96-15</inkml:trace>
  <inkml:trace contextRef="#ctx0" brushRef="#br0" timeOffset="242272.948">2336 13688 483 0,'6'-10'330'0,"4"-9"-2"16,-3-2-100-16,-5 0-31 16,-6 0-44-16,-4 6-13 15,-10 3-62-15,1 6-23 0,-7 9-31 16,-4-2-18-16,-2 10-5 15,-2 4-4-15,7 5-13 16,4 4-5-16,11 4-5 16,6-3-1-16,8-4 5 15,7-1 4-15,5-9 6 16,4-5 4-16,4-8 8 16,0-6 2-16,-1-11 6 15,-2-2 1-15,-6-4 1 16,-5 0-1-16,-6 3 2 15,-2 6-1-15,-2 9 9 16,-2 2-2-16,-2 11-3 16,2 7 0-16,1 8-3 15,1 12 2-15,-1 5 4 16,1 6 0-16,-1 3 5 16,1-3 22-16,0-5 4 15,0-8 0-15,0-13-9 16,0-3-25-16,0-7-56 0,0-3-77 15</inkml:trace>
  <inkml:trace contextRef="#ctx0" brushRef="#br0" timeOffset="242900.8199">2433 13808 888 0,'2'-6'398'0,"4"-2"-186"0,3-3-51 16,10 2-64-16,0 5-25 15,7 2-36-15,-1 0-11 16,-5 5-8-16,-2 1-3 16,-10 7 1-16,-3 5 2 15,-5-1 5-15,-5 1 1 16,-3-3-2-16,-1-5-2 0,1-1-21 15,0-5-10-15,3-1-23 16,5 0-4-16,2 2 8 16,-2-3 4-16,0 0 12 15,13 4 3-15,33 22 8 16,-34-11 16-16,-14-3 34 16,-2 7 11-16,-13-3 7 15,-4-2-7-15,-6-5-21 16,-3-8-15-16,5-7-98 15,9-4-108-15</inkml:trace>
  <inkml:trace contextRef="#ctx0" brushRef="#br0" timeOffset="243310.0662">2749 13921 829 0,'-3'0'487'0,"2"0"-75"16,1 3-160-16,0-3-137 15,0 0-49-15,12 13-36 16,44 41-7-16,-25-24-11 15,3-3-4-15,-6 2 39 16,-7-5-71-16,-4-5-116 16,-4-3-78-16</inkml:trace>
  <inkml:trace contextRef="#ctx0" brushRef="#br0" timeOffset="243501.4274">2992 13917 958 0,'-8'7'533'0,"-12"1"-81"16,0 9-277-16,-5-2-49 15,-1 9-66-15,3 2-20 0,-7 2-18 16,3 3-8-16,10-6-11 16,4-2-9-16,12-2-123 15,-1-5-143-15</inkml:trace>
  <inkml:trace contextRef="#ctx0" brushRef="#br0" timeOffset="244606.007">3405 13480 1039 0,'3'0'410'0,"16"2"-258"16,8 2-79-16,16-7-28 15,5 2-14-15,11-5-16 16,1 2-7-16,-7 2-33 16,-3 0-81-16</inkml:trace>
  <inkml:trace contextRef="#ctx0" brushRef="#br0" timeOffset="244821.822">3446 13590 941 0,'7'1'377'0,"14"0"-209"16,11 2-32-16,18-1 9 15,10-1-15-15,3 0-51 16,2 2-17-16,-10-2-27 16,-9-1 356-16</inkml:trace>
  <inkml:trace contextRef="#ctx0" brushRef="#br0" timeOffset="246724.2237">4316 13100 1076 0,'1'-5'484'0,"0"-1"-263"16,1 8-79-16,5 24-89 15,-1 14-24-15,-2 25 8 16,0 11 2-16,-3 6-5 16,1-5-8-16,3-12-14 15,3-10-2-15,0-22-25 16,-2-8-69-16,-2-18-352 16</inkml:trace>
  <inkml:trace contextRef="#ctx0" brushRef="#br0" timeOffset="246893.2938">4272 13094 899 0,'4'-11'458'0,"4"-9"-118"16,19 9-232-16,11-1-51 16,16 3-45-16,10 2-5 15,10 5-5-15,-1 2 34 16,2 3-195-16</inkml:trace>
  <inkml:trace contextRef="#ctx0" brushRef="#br0" timeOffset="247112.1818">4322 13354 779 0,'-2'3'373'0,"2"2"-96"16,14-1-142-16,24-2-82 15,12-2 4-15,8-6-23 16,9 2-20-16,-3 1-49 16,-2 2-249-16</inkml:trace>
  <inkml:trace contextRef="#ctx0" brushRef="#br0" timeOffset="247409.4482">4603 13708 873 0,'4'-10'368'16,"7"-8"-188"-16,2-7-74 15,4-3-31-15,-4 0-22 0,0 1-21 16,-4 1 0-16,-3 8 20 16,-1 5 9-16,-4 10 5 15,0 6 9-15,-1 17-12 16,-1 6-9-16,0 16-18 16,0 4-15-16,1 1-12 15,0-2-2-15,1-10-2 16,0-9 0-16,5-14-78 15,2-5-96-15</inkml:trace>
  <inkml:trace contextRef="#ctx0" brushRef="#br0" timeOffset="247776.0036">4820 13598 808 0,'-2'-3'449'16,"2"-4"-60"-16,2-1-185 15,16 2-104-15,7 1-37 16,12 5-39-16,-2 0-7 16,-9 4-10-16,-9 0 1 15,-14 7 3-15,-3-1 1 16,-8 4 3-16,-2 4 1 15,-6-4-3-15,1-2-3 0,3-7-11 16,9-2-12-16,3-4-11 16,10 1-2-16,8 1 4 15,-2 0 10-15,4 12 16 16,-8 2 13-16,-7 7 35 16,-5 1 9-16,-14 3 1 15,-2-1-4-15,-13-8-17 16,-7-6-41-16,2-18-148 15,3-5-181-15</inkml:trace>
  <inkml:trace contextRef="#ctx0" brushRef="#br0" timeOffset="247956.9343">5086 13728 1326 0,'7'0'526'0,"6"3"-325"16,13 8-146-16,3 3-34 16,-1 7-10-16,-1 3-5 15,-7 0-87-15,-6 3-131 16</inkml:trace>
  <inkml:trace contextRef="#ctx0" brushRef="#br0" timeOffset="248112.592">5265 13741 1201 0,'-13'7'562'0,"-14"14"-247"15,-2 5-120-15,-1 12-120 16,3-1-37-16,1-7-27 16,3 1-23-16,15-10 150 15</inkml:trace>
  <inkml:trace contextRef="#ctx0" brushRef="#br0" timeOffset="248412.5672">5624 13434 682 0,'-7'0'449'16,"-2"3"32"-16,5 2-213 16,12 4-128-16,11 0-33 0,16-2-36 15,11-5-11-15,19-4-11 16,5-4-14-16,-2-1-12 15,-10-1-48-15</inkml:trace>
  <inkml:trace contextRef="#ctx0" brushRef="#br0" timeOffset="250219.2803">6428 13062 939 0,'-3'2'447'15,"0"6"-171"-15,-3 15-149 16,6 19-32-16,1 22-30 15,3 10-7-15,1 10-20 16,-2-2-20-16,-3-11-6 16,0-8 1-16,-1-17 3 15,-1-12 1-15,2-18-50 16,3-15-65-16,-3-14-198 16</inkml:trace>
  <inkml:trace contextRef="#ctx0" brushRef="#br0" timeOffset="250399.6341">6289 13047 744 0,'6'-9'411'0,"14"-9"-80"0,5-1-104 16,15-2-106-16,6 8-42 16,13 5-47-16,5 3-12 15,4 6-13-15,4 5-10 16,-4-2-148-16,-5 2-151 15</inkml:trace>
  <inkml:trace contextRef="#ctx0" brushRef="#br0" timeOffset="250599.4161">6438 13358 963 0,'2'5'439'16,"3"1"-111"-16,23-1-290 15,11-1-13-15,18-4-9 16,10 0-5-16,5-1-117 16</inkml:trace>
  <inkml:trace contextRef="#ctx0" brushRef="#br0" timeOffset="250985.6593">6702 13622 1041 0,'-6'-8'412'0,"4"-11"-294"15,9 1-49-15,20 2-34 16,10-1-9-16,12 12 7 16,-2-2-1-16,-11 9-6 15,-9 10 17-15,-17 7 35 16,-10 9 7-16,-14 15-4 16,-9 0-18-16,-14 2-36 15,0-4-9-15,1-13 1 16,4-8-2-16,14-14-4 15,3-6-6-15,12-10-17 16,4-3-4-16,16 0-1 16,3-1 6-16,11 7 10 15,7 4 4-15,-4 5 1 16,-1 3-2-16,-12 6 0 16,-6 1-13-16,2 0-258 15</inkml:trace>
  <inkml:trace contextRef="#ctx0" brushRef="#br0" timeOffset="251333.7135">6996 13620 654 0,'2'-6'385'15,"5"-9"-9"-15,6 3-195 16,12 1-95-16,4 3-28 0,-1 8-35 15,-2 1-8-15,-6 10-4 16,-11 0 4-16,-9 6 4 16,-2 5 2-16,-12 3 2 15,-1-4-3-15,1-6-4 16,-1-4-3-16,8-9-18 16,7-1-4-16,11-2-4 15,4 0-1-15,3 0 12 16,3 1 0-16,2 4 6 15,-4 7 7-15,-4 4 26 16,-8 1 11-16,-15 5 9 16,-9-1-3-16,-10-1-21 15,-4-4-29-15,0-15-108 16,5-8-138-16</inkml:trace>
  <inkml:trace contextRef="#ctx0" brushRef="#br0" timeOffset="251662.3721">7613 13437 1155 0,'1'0'490'16,"6"1"-250"-16,15-2-125 16,10-2-33-16,16 1-30 15,7-5-21-15,-7 3-18 16,-1-1-24-16,-16-1-169 15,-5 5-187-15</inkml:trace>
  <inkml:trace contextRef="#ctx0" brushRef="#br0" timeOffset="251851.7732">7635 13575 745 0,'0'3'449'16,"4"-1"63"-16,9 1-258 16,19-3-84-16,13 0-10 15,9-1-58-15,4-1-25 0,-10-1-29 16,-7 1-39 0</inkml:trace>
  <inkml:trace contextRef="#ctx0" brushRef="#br0" timeOffset="254991.7952">8382 13220 958 0,'0'2'399'15,"8"3"-192"-15,13 4-153 16,13 4-40-16,21-4 7 16,7-3-5-16,10-6-1 15,-4-7 1-15,-14-5 8 16,-10-3 6-16,-27-2 7 0,-6 1 3 16,-20 1-6-16,-4 3 1 15,-12 8 15-15,-5 4 6 16,0 14-17-16,-3 6-8 15,8 14-37-15,4 4-17 16,11 11 7-16,6 3 2 16,10 2 6-16,8 2 5 15,4-9 4-15,2-5 2 16,-4-8 4-16,-1-10 2 16,-7-10-13-16,-4-3-51 0,-7-11-249 15</inkml:trace>
  <inkml:trace contextRef="#ctx0" brushRef="#br0" timeOffset="255146.0972">8391 13457 1045 0,'8'-3'455'0,"13"-6"-235"16,11 3-45-16,13-1-56 15,10 0-39-15,13 6-49 16,-2-1-8-16,-5 2-139 15</inkml:trace>
  <inkml:trace contextRef="#ctx0" brushRef="#br0" timeOffset="255322.8777">8928 13613 1325 0,'-2'2'544'0,"1"0"-317"16,3-1-164-16,-2-1-39 15,0 0-565-15</inkml:trace>
  <inkml:trace contextRef="#ctx0" brushRef="#br0" timeOffset="255870.9715">9365 13529 411 0,'7'-5'306'0,"6"-9"53"15,-1-1-60-15,-2-5-70 16,-2-4-31-16,-3-1-43 0,-3-2-16 16,-5-1-35-16,-4-2-22 15,-8 2-34-15,0 4-15 16,-7 8-13-16,-4 6-2 16,-3 10-13-16,-3 5-11 15,0 15-22-15,3 4-7 16,11 12 2-16,8 2 6 15,17-2 11-15,8-6 5 16,7-15 3-16,7-5-2 0,0-10-1 16,-2-2 1-1,-1-5 4-15,-6-4 4 0,-5 1 3 16,-2 3-1-16,-1 6-12 16,3 6-6-16,-1 12-4 15,0 2-1-15,-1 16 9 16,-6 2 4-16,-7 2 4 15,-2 3 3-15,-13-7 6 16,-6-3 4-16,-3-7 11 16,-6-7 5-16,-5-11 14 15,-2-7 3-15,3-11-12 16,5-3-8-16,16-3-26 16,11 2-29-16,12 2-82 15,9 1-90-15</inkml:trace>
  <inkml:trace contextRef="#ctx0" brushRef="#br0" timeOffset="256175.8266">9779 13538 1121 0,'3'1'492'15,"2"-1"-225"-15,16-4-141 16,10-1-39-16,15-2-5 16,9 3-10-16,5 0-27 15,-4 3-9-15,-7-1-14 16,-7-1-1-16,-15 1 4 15,-6-4 5-15,-10 5-47 16,-9-4-54-16</inkml:trace>
  <inkml:trace contextRef="#ctx0" brushRef="#br0" timeOffset="257904.1566">10685 13517 413 0,'9'-3'211'0,"13"-3"-28"16,4-5-7-16,-7-8 7 16,-3-2 5-16,-5-3-5 15,-10-2-14-15,-2-1-36 16,1 2-4-16,-16-4-25 16,1 6-21-16,-12 11-34 15,-9 4-17-15,-1 16-38 16,-3 7-2-16,3 10-8 15,7 7-4-15,14 4 3 16,6-3-1-16,10-1 7 16,3-3 2-16,13-8 1 15,4-3 2-15,12-11-1 0,3-7 0 16,-1-8 4-16,2-6 3 16,-6-3 2-16,-3 0 3 15,-9 4-1-15,-5 4-3 16,-5 9-8-16,-2 10-4 15,-1 12-4-15,0 7 2 16,-6 6 8-16,-7-2 4 16,-6 0 7-16,-7 0 5 15,-8-8 7-15,-2-3 3 0,-8-13 2 16,4-5-2 0,5-5-8-16,4-3-5 0,11 2-11 15,2 2-6-15,9 1-14 16,2 0 4-16,11 3-115 15,6-3-153-15</inkml:trace>
  <inkml:trace contextRef="#ctx0" brushRef="#br0" timeOffset="258058.9823">10968 13656 1196 0,'-2'0'532'0,"0"-1"-282"16,2-1-110-16,0 2-71 16,0 0-110-16</inkml:trace>
  <inkml:trace contextRef="#ctx0" brushRef="#br0" timeOffset="258412.9674">11316 13348 992 0,'-11'-6'454'16,"-12"-2"-202"-16,0 3-72 0,-1 11-97 16,1 8-36-16,2 16-48 15,2 9-14-15,7 11-3 16,9 4 3-16,13 1 6 15,7-2 2-15,9-8 3 16,6-9 1-16,6-17 0 16,5-15 1-16,9-17 5 15,-4-8 3-15,-5-16 49 16,-4-4 26-16,-17-3 40 16,-10-4 22-16,-17 3-10 15,-16 5-33-15,-21 12-44 16,-5 10-25-16,0 12-39 15,6 4-9-15,21 2-125 16,7-2-183-16</inkml:trace>
  <inkml:trace contextRef="#ctx0" brushRef="#br0" timeOffset="258690.949">11878 13499 1140 0,'0'0'506'0,"4"0"-223"16,8-2-110-16,16 2-88 15,8 0-21-15,15 0-40 16,4 7-14-16,-1-2-12 16,-4 3-67-16</inkml:trace>
  <inkml:trace contextRef="#ctx0" brushRef="#br0" timeOffset="258885.9169">11954 13622 1169 0,'5'4'486'0,"8"4"-304"0,9 1-37 16,19 1-53-16,5 0-31 15,2-5-12-15,-5 1-40 16</inkml:trace>
  <inkml:trace contextRef="#ctx0" brushRef="#br0" timeOffset="259309.405">12630 13546 715 0,'0'1'405'0,"0"1"-44"15,10 0-157-15,11-2-17 16,14-4-7-16,7 1-19 15,17-3-54-15,1 3-29 16,2-5-26-16,1 3-51 16,-17-2-56-16</inkml:trace>
  <inkml:trace contextRef="#ctx0" brushRef="#br0" timeOffset="259822.1612">13304 13411 631 0,'5'-18'419'0,"2"-14"-2"16,-2-3-142-16,-1 3-38 15,-4 5-44-15,-1 6-26 16,1 13-52-16,-2 4-36 16,1 7-69-16,1 4-22 15,0 15-24-15,4 7 4 0,5 11 17 16,3 9 4-16,1 1 5 15,-3 2 4-15,-5-4 4 16,-4-7 3-16,-7-8 5 16,-6-1 2-16,-6-9 2 15,-3-3 3-15,2-8 2 16,-2-6-6-16,4-7-14 16,3-6-12-16,6-4-21 15,8 1-3-15,3-3 5 16,5 1 4-16,6 1 3 15,2 2 2-15,12 8 1 16,3 3 3-16,5 3 12 16,-3-1 58-16,3-3-163 15,-3 1-186-15</inkml:trace>
  <inkml:trace contextRef="#ctx0" brushRef="#br0" timeOffset="259965.0861">13687 13614 1006 0,'0'1'461'15,"1"2"-201"-15,0-3-142 16,-1 0-190-16</inkml:trace>
  <inkml:trace contextRef="#ctx0" brushRef="#br0" timeOffset="260472.166">13981 13550 761 0,'1'-12'410'16,"2"-7"-115"0,-2 9-110-16,0 1-39 0,7-37-43 15,-1-4-13-15,-1-3 2 16,-5 20 4-16,-1 5 10 16,-2 6 5-16,-4 11-22 0,1 3-16 15,2 5-47-15,-2 3-26 16,4 5-29-16,0-5-7 15,0 2-1-15,-2 28 9 16,1 44 8-16,4-23 6 16,6 1 8-16,-1-3 4 15,3-8 5-15,-4-7 3 16,-3-8 4-16,-4-7 4 16,-7-5 6-16,-4-4 3 0,-5-7 4 15,-3-2-2-15,1-3-9 16,4-1-5-16,6 0-24 15,8 1-10-15,9-2-5 16,7-1-2-16,12 0 11 16,6 0 6-16,2 5 3 15,1 2 3-15,-5 6 5 16,-7 3 35-16,-1-2-56 16</inkml:trace>
  <inkml:trace contextRef="#ctx0" brushRef="#br0" timeOffset="261184.588">14615 13290 1051 0,'1'0'433'0,"-1"11"-265"15,-1 7-48-15,1 21-97 16,0 13 29-16,0 9-5 16,1 2-5-16,-1-6 8 15,0-7-28-15,0-11-4 16,0-9 1-16,2-15 1 15,-2-8 14-15,0-16 4 16,1-9-1-16,1-13-3 16,0-5-12-16,-1-17-5 15,-1-5 2-15,-6-17-4 0,1-5-2 16,1 16-10-16,3 11 4 16,1 27 28-16,1 11 7 15,3 14-18-15,-1 3-11 16,9 13-37-16,2 6-9 15,11 14 18-15,5 5 4 16,8 6 7-16,6 3 3 16,1-4 2-16,1-2 2 15,-3-8 1-15,-3-6 0 0,-7-14 1 16,-1-5 2-16,-10-9 11 16,-5-7 5-1,-6-10 11-15,1-9 3 0,-10-15 3 16,-1-8 1-16,-1-7-18 15,-7 0-4-15,2 7-12 16,-1 12-8-16,-3 15-14 16,3 8-33-16</inkml:trace>
  <inkml:trace contextRef="#ctx0" brushRef="#br0" timeOffset="307944.6585">1765 14628 997 0,'0'0'469'0,"-1"12"-170"0,1 14-113 15,1 23-96-15,3 15-13 16,-2 9-35-16,0 3-14 15,-2 10-14-15,-3-1-5 16,-3-5 11-16,2-4-32 16,0-28-81-16,1-14-59 15,-2-26-337-15</inkml:trace>
  <inkml:trace contextRef="#ctx0" brushRef="#br0" timeOffset="308129.7007">1699 14579 1148 0,'5'-3'459'0,"17"-1"-271"15,7 1-83-15,26-9-42 16,16 5-16-16,6-5-33 16,6-1-3-16,-10 10-62 15,-12-4-90-15</inkml:trace>
  <inkml:trace contextRef="#ctx0" brushRef="#br0" timeOffset="308308.4091">1843 14845 841 0,'-4'5'421'16,"0"1"-133"-16,10-2-120 15,24-4-103-15,11-2-25 16,16-7-22-16,7 1-6 16,-5-1-91-16</inkml:trace>
  <inkml:trace contextRef="#ctx0" brushRef="#br0" timeOffset="308783.7848">2261 15048 261 0,'7'-1'232'0,"5"-8"76"15,-1 1-42-15,-3-5-56 16,-2-4-38-16,-5 0-43 15,-1 1-18-15,-3-1-37 16,-7 8-10-16,-10 2-4 16,-6 7 2-16,-6 7 4 15,0 7-8-15,12 10-41 0,4 5-19 16,15 7-19-16,3-4-1 16,12-4 8-1,4-6 3-15,7-17 4 0,2-1 2 16,0-15 3-16,-4-5 2 15,-10 1 10-15,-5-3 2 16,-7-1 4-16,-1 8 3 16,0 1-1-16,-3 5-2 15,-2 16-1-15,-1 8-4 0,-1 17-5 16,1 4-2-16,4 8-5 16,0 1-1-16,3-1 1 15,3 0-1-15,3-8 4 16,3-8 1-16,-6-13 9 15,2-8-37-15,0-11-175 16</inkml:trace>
  <inkml:trace contextRef="#ctx0" brushRef="#br0" timeOffset="309139.0238">2394 15276 1062 0,'9'-4'452'0,"14"-3"-253"0,8 1-64 15,1 4-57-15,-2 2-20 16,-10 1-15-16,-9 5-2 16,-8 8 5-16,-4 3 0 15,-9 6-4-15,0-1-5 16,-6-8-11-16,-1-5-8 15,10-8-38-15,0-1-12 16,14-2-14-16,8 1 0 16,-1 1 23-16,5 4 7 15,0 6 6-15,-7 0 14 0,-5 7 43 16,-5 2 13-16,-13 3 9 16,-6-4-4-1,-9-3-31-15,-6-6-43 0,1-12-167 16,7-4-143-16</inkml:trace>
  <inkml:trace contextRef="#ctx0" brushRef="#br0" timeOffset="309587.0957">2712 15296 1342 0,'2'3'571'0,"5"8"-322"0,1 5-104 16,5 5-79-16,-3 3-31 16,2-1-25-16,-4-4-1 15,1-5-5-15,3-5-1 16,-1-12-3-16,4-1-1 15,0-11 1-15,-2-2 2 0,-2-8 5 16,-1 0 1 0,-5 2-2-16,1 4-3 0,0 10-8 15,0 6-5-15,3 14-1 16,3 8 1-16,2 13 4 16,0 5 1-16,0 8 1 15,-8 2 3-15,-13 7 10 16,-5 5 13-16,-18-4 16 15,-4-3 4-15,-2-17 27 16,-6-13 1-16,2-20-7 16,3-9-4-16,5-18-42 15,9-5-25-15,13-14-101 16,7-2 429-16</inkml:trace>
  <inkml:trace contextRef="#ctx0" brushRef="#br0" timeOffset="309973.3152">3270 14957 829 0,'0'3'456'0,"2"-2"-37"15,9 2-196-15,16-2-111 16,10-1-15-16,20-1-46 16,-3-5-15-16,-1 0-17 15,-7 0 15-15,-15 1-121 16,-2 3-99-16</inkml:trace>
  <inkml:trace contextRef="#ctx0" brushRef="#br0" timeOffset="310164.1428">3292 15086 1065 0,'2'0'508'0,"6"2"-177"16,18-2-154-16,7 2-26 15,17 0-10-15,3-1-22 0,-5 3-29 16,-4-4-24-16,-7-1-3 15,-4 0 75-15</inkml:trace>
  <inkml:trace contextRef="#ctx0" brushRef="#br0" timeOffset="313451.472">4160 14566 1028 0,'0'12'412'16,"-4"21"-231"-16,2 15-40 0,-2 20-27 15,1 11-25-15,-1 8-60 16,-3-4-10-16,3-5-8 15,0-5 0 1,1-19-6-16,3-8-13 0,0-23-42 16,-2-12-21-16,0-15-121 15,-6-12-231-15</inkml:trace>
  <inkml:trace contextRef="#ctx0" brushRef="#br0" timeOffset="313605.9169">4064 14602 1077 0,'3'-7'425'16,"7"-2"-252"-16,21 3-150 15,11 3-21-15,30 3-2 16,10-4-1-16,8 6 1 16,0 3-84-16</inkml:trace>
  <inkml:trace contextRef="#ctx0" brushRef="#br0" timeOffset="313803.8959">4124 14957 861 0,'9'5'362'16,"6"1"-157"-16,25-3-143 15,10-1 3-15,17-8-13 16,7 0-9-16,-10 0-327 16</inkml:trace>
  <inkml:trace contextRef="#ctx0" brushRef="#br0" timeOffset="314065.735">4494 15190 1018 0,'0'-9'394'0,"4"-18"-284"0,4 4-30 16,2-2-33-16,4 3-9 16,-6 14 1-16,-7-2 3 15,0 21 38-15,-1 9 2 16,-3 18-2-16,3 10-1 15,-6 5-30-15,3 0-12 16,3-8-12-16,3-7-10 16,6-18-51-16,-1-9-74 0</inkml:trace>
  <inkml:trace contextRef="#ctx0" brushRef="#br0" timeOffset="314460.9383">4641 15248 725 0,'0'-4'383'16,"0"-3"-103"-16,8-5-118 15,2-4-19-15,6-3-37 16,3 2-12-16,4 3-31 15,3 5-14-15,2 10-21 16,-5 7-2-16,-12 9 9 16,-9 9-1-16,-13 4 0 15,-4 0-5-15,-5-4-7 16,1-6-1-16,6-11-6 0,4-7-15 16,13-9-16-16,7-2-9 15,11 0-9-15,7 4 10 16,7 9 8-16,-1 4 4 15,-5 3 15-15,-14 3 16 16,-11 2 22-16,-8 4 8 16,-24 0 9-16,-2-4-4 15,-17-9-61-15,2-10-62 0,16-7-526 16</inkml:trace>
  <inkml:trace contextRef="#ctx0" brushRef="#br0" timeOffset="315029.0765">5027 15312 868 0,'1'0'405'0,"2"-2"-184"16,-3 4-113-16,0-2-32 15,0 0-36-15,0 0-3 16,2 6-14-16,0 3-7 16,0-5-5-16,9 2 0 15,36 4 5-15,-29-28 2 0,-4-6 10 16,-5 1 22-16,-2 4 28 16,-3 7 7-16,-1 13-5 15,1 9-22-15,1 18-29 16,3 9-11-16,4 13-11 15,0 9-3-15,-7 1 1 16,-5 1 3-16,-11-1 8 16,-8-8 3-16,-6-13 9 15,-2-9 2-15,0-18 49 16,0-7 11-16,-3-14-2 16,18-13-6-1,5 12-57-15,1-1-20 0,-8-45-18 16,9-1-2-16,20 0-37 15,13 28 22-15</inkml:trace>
  <inkml:trace contextRef="#ctx0" brushRef="#br0" timeOffset="315488.9385">5586 14946 1062 0,'7'1'422'0,"16"0"-261"0,8 3-40 15,15-3-41-15,10 2-15 16,2-2-36-16,-1 3 36 16,-13-2-152-16,-11-2-165 15</inkml:trace>
  <inkml:trace contextRef="#ctx0" brushRef="#br0" timeOffset="315689.3864">5633 15075 1042 0,'6'1'461'0,"9"5"-201"16,10 1-80-16,21-7-21 15,10 8-32-15,5-1-47 16,-7 0-23-16,-11 1-25 16,-10-5-50-16</inkml:trace>
  <inkml:trace contextRef="#ctx0" brushRef="#br0" timeOffset="318658.1665">6455 14773 712 0,'12'0'281'0,"20"1"-179"16,10 1-62-16,15-1-22 16,10-1-5-16,3 0-1 15,-6-2 3-15,-18-2 7 16,-14-2 4-16,-17-5-1 15,-6-1 41-15,-9-4 40 0,0-1 20 16,-4 5 50-16,-10 0-29 16,0 17-50-16,-7 9-17 15,-1 17-48-15,3 11-15 16,4 17-2 0,5 8-9-16,10 5-6 0,1-1-1 15,7-8 3-15,-1-5 2 16,3-15 2-16,-3-10-44 0,-6-20-146 15,-1-10-301-15</inkml:trace>
  <inkml:trace contextRef="#ctx0" brushRef="#br0" timeOffset="318798.979">6551 15015 1264 0,'15'0'486'0,"26"0"-377"15,15-3-2-15,21-7-48 16,4 1-25-16,-3 1-129 16</inkml:trace>
  <inkml:trace contextRef="#ctx0" brushRef="#br0" timeOffset="318975.6307">7144 15193 1372 0,'-2'2'536'0,"1"1"-358"16,2-3-128-16,-1-1-84 16</inkml:trace>
  <inkml:trace contextRef="#ctx0" brushRef="#br0" timeOffset="319493.7933">7637 14935 927 0,'1'-12'433'0,"-1"-16"-173"16,-3-2-49-16,-9-1-65 15,-4 2-21-15,-7 7-28 0,-8 4-15 16,-4 13-38-16,4 5-18 15,5 13-38-15,5 5-15 16,13 8-7-16,1 0 1 16,7-2 12-16,4-1 4 15,2-9 4-15,6-2 4 16,5-8 2-16,3-4 0 16,3-4 4-16,3-2-4 15,3 5-5-15,1 3-2 0,5 12-5 16,-2 7 2-16,-5 6 10 15,-4 5 4-15,-14 8 7 16,-7-2 5-16,-14 3 5 16,-4 2 3-16,-11-14 15 15,-7-6 5-15,-5-20 1 16,-2-7-2-16,3-13-23 16,6-3-13-16,16-2-76 15,8 0-85-15</inkml:trace>
  <inkml:trace contextRef="#ctx0" brushRef="#br0" timeOffset="320122.5047">8147 14852 810 0,'-3'4'462'15,"0"4"-27"-15,2 17-295 16,-2 9-53-16,3 13-45 15,4 6-11-15,-1 7-11 16,0 2-2-16,-2-8-3 16,-1-5-1-16,-1-18 2 15,-1-11 3-15,0-18 13 16,0-6 1-16,-1-20-4 16,1-12-4-16,2-17-11 15,0-2 0-15,-2-7-3 16,1 4 13-16,1 7 16 15,2 7 16-15,3 16 39 16,-2 8 3-16,-2 18-20 16,0 3-18-16,3 13-41 15,4 4-18-15,11 8-4 16,7 3-1-16,12 4 0 0,5 4 0 16,-2 3 42-16,-2-1-86 15,-5-2-3-15,-6-3 1 16,2-7-39-16,0-6 89 15,-4-13 9-15,-1-8 2 16,-4-11 11-16,-5-10 7 16,-3-14 4-16,-4-6 2 15,-8-10 5-15,-2 0-2 0,-7 5-3 16,-1 2-5-16,-3 8-15 16,2 2-7-16,-2 5-17 15,4 7-48-15</inkml:trace>
  <inkml:trace contextRef="#ctx0" brushRef="#br0" timeOffset="321607.7902">1672 16892 512 0,'9'3'319'0,"4"2"-37"15,6-5-56-15,3-1-2 16,0-8-44-16,4-8-28 15,-1-13-47-15,0-11-22 0,3-23-42 16,1-9-13-16,-1-10-12 16,-1-6-1-16,-11 8 4 15,-5 4-5-15,-9 19 31 16,-3 17-1-16,-4 27 10 16,3 16-2-16,-3 26-37 15,0 12-4-15,6 21-19 16,7 10 3-16,14 14 0 15,4 7 1-15,3 2 2 16,1-7 2-16,-8-19 4 16,-2-16-1-16,-5-22 1 15,-6-10 3-15,-2-13-12 16,-3-6-23-16,-5-13-112 16,-6-4-100-16,-7-13-290 15</inkml:trace>
  <inkml:trace contextRef="#ctx0" brushRef="#br0" timeOffset="321746.8277">1904 16650 1026 0,'5'5'422'16,"13"6"-229"-16,8 2-72 15,15 2-35-15,2-4-20 16,-3-3-39-16,-3 0 6 16,-6-4-118-16,-9-2-234 15</inkml:trace>
  <inkml:trace contextRef="#ctx0" brushRef="#br0" timeOffset="321892.4383">1723 16568 1448 0,'-3'2'551'0,"1"6"-408"16,2 0-84-16,12 5-52 15,10 2 24-15,16-1-141 16,10 0-443-16</inkml:trace>
  <inkml:trace contextRef="#ctx0" brushRef="#br0" timeOffset="322247.0551">2310 16856 974 0,'12'5'438'0,"10"4"-232"16,9-3-88-16,4-4-21 16,-3-3-49-16,-2-5-7 15,-9-3-3-15,-3-2 1 16,-8-5 4-16,-6-3 1 16,-5-5-5-16,-6-1-1 15,-14 1-6-15,-1 3-7 16,-3 10-12-16,-3 7 0 0,8 16-2 15,-2 6-1 1,3 19 0-16,5 5-5 0,6 5-5 16,3 5 0-16,5-1 2 15,2-3 3-15,6-3 1 16,1-4 0-16,4-13 1 16,-2-7-31-16,4-18-142 15,2-7-128-15</inkml:trace>
  <inkml:trace contextRef="#ctx0" brushRef="#br0" timeOffset="322529.6086">2885 16765 839 0,'1'3'476'0,"-1"12"-92"0,-5 6-107 15,-8 11-114-15,-4 1-62 16,-2-3-53-16,-2-8-6 15,4-10-27-15,-2-7-28 16,1-10-48-16,2-6-12 16,0-5-2-16,4-2 23 15,6 1 30-15,4 2 10 16,5 2 12-16,7 2 9 16,8 6 23-16,3 5 9 15,7 14 15-15,1 6 0 16,1 10-5-16,3-2-4 0,-8-2 37 15,0-1-35-15</inkml:trace>
  <inkml:trace contextRef="#ctx0" brushRef="#br0" timeOffset="323247.1224">5016 16508 790 0,'-12'10'421'0,"-12"8"-122"16,-19 0-115-16,-11 0-16 15,-15-6-71-15,-2-4-22 0,-1-11-38 16,5-4-13 0,14 0-17-16,7 1-4 0,13 8-11 15,9 1 1-15,15 2-14 16,9 2 3-16,18 3 11 15,9 2-2-15,17 9 18 16,9 3 2-16,10 6 0 16,6 5 3-16,-3 2 2 15,-6 2 1-15,-22 3-2 16,-14 3-3-16,-28 8-3 16,-17 3 0-16,-29 1-31 15,-10 3-13-15,-16-10-4 16,5-5-1-16,14-9 18 15,8-4 11-15,20-3 1 16,8-3 9-16,14-5 26 16,12-6 8-16,20-3 11 15,10-4-6-15,22-6-3 0,11-2-1 16,23-7-1-16,4-3-2 16,-7-6-7-16,-9-2 36 15,-22 0-139-15</inkml:trace>
  <inkml:trace contextRef="#ctx0" brushRef="#br0" timeOffset="323555.6903">5282 16695 1039 0,'1'16'454'0,"-1"30"-216"16,1 12-41-16,4 14-53 15,-1 8-32-15,1 4-59 16,-1-1-14-16,-4-13-21 15,0-4-2-15,-2-25-3 16,1-11-13-16,0-15-100 0,-2-11-83 16</inkml:trace>
  <inkml:trace contextRef="#ctx0" brushRef="#br0" timeOffset="323758.2383">5257 16706 1081 0,'5'-9'489'0,"10"-8"-191"15,12-1-131-15,19 7-79 16,10 4-24-16,5 8-45 16,0 4-11-16,0 9-5 15,-4 2-48-15,-2-1-263 16</inkml:trace>
  <inkml:trace contextRef="#ctx0" brushRef="#br0" timeOffset="323979.0934">5314 16975 1060 0,'-6'3'490'0,"0"7"-190"0,14-4-136 16,26-1-66-16,11 4-26 15,17-2-31-15,0 4-14 16,2-1 35-16,-4-5-88 16</inkml:trace>
  <inkml:trace contextRef="#ctx0" brushRef="#br0" timeOffset="324707.5891">5377 16356 2102 0,'45'2'10'0,"-14"-1"-2"16,43 0 8-16,-2 1 4 15,-16-2-114-15,-2 0-95 16</inkml:trace>
  <inkml:trace contextRef="#ctx0" brushRef="#br0" timeOffset="324913.246">5633 16223 969 0,'3'-1'398'0,"8"1"-241"15,5 2-48-15,10 12-33 16,1 3-13-16,-4 13-10 16,-3 4 1-16,-13 3 13 15,-4 1-5-15,-7-7-7 16,-7-5-3-16,-5-6-24 15,-3-3-13-15,1-5-546 16</inkml:trace>
  <inkml:trace contextRef="#ctx0" brushRef="#br0" timeOffset="325965.9936">5925 17278 560 0,'0'-7'311'0,"1"-6"-64"16,-2-4-43-16,-3-4-62 15,2 2-17-15,-9 0-27 0,-4 4-18 16,-8 8-39-16,-7 4-11 16,-3 8-17-16,1 4-12 15,4 9-12-15,5 5-6 16,8 0-2-16,6 2 2 15,9-5 2-15,4-2 1 16,9-7 2-16,4-5 4 16,4-10 6-16,4-6 3 15,-1-5 9-15,-2 0 1 0,-1 6-1 16,-4 2-1-16,-3 8-1 16,-3 10 1-16,-6 13 1 15,-1 6 2-15,-2 7 7 16,-1-1 5-1,-2-6 4-15,-3-2 0 0,1-6-4 16,-2-6-5-16,3-2-1 16,-4-2-2-16,-1-6-7 15,2 3-4-15,4-3-32 16,4-1-63-16</inkml:trace>
  <inkml:trace contextRef="#ctx0" brushRef="#br0" timeOffset="326403.3162">5996 17453 786 0,'0'-1'409'0,"2"-1"-131"16,6-3-111-16,5-1-23 16,6 6-56-16,1-1-17 15,1 4-26-15,-1 2-11 0,-7 3-16 16,-5 5-1 0,-12 2 0-16,-6 1 1 0,-6 2 1 15,-2-3-2-15,5-6-28 16,0-5-9-16,7-4-25 15,5 0-6-15,6 0 17 16,-5 0 3-16,0 0 14 16,18 8 5-16,31 19 5 15,-30-11 6-15,-7 0 11 16,-9 3 7-16,-12 1 13 16,-8-5 6-16,-10-10 5 15,-3-5-5-15,2-10-15 16,4-5-12-16,10 0-47 15,6-3-37-15,6 5-426 16</inkml:trace>
  <inkml:trace contextRef="#ctx0" brushRef="#br0" timeOffset="326884.6609">6560 16966 908 0,'-2'2'442'0,"1"3"-165"0,2 0-75 15,-1-5-79-15,10 0-35 16,56 4-39-16,-22-4-13 16,9 2-21-16,-1-1-2 15,-2 0-83-15,-7 2-78 16</inkml:trace>
  <inkml:trace contextRef="#ctx0" brushRef="#br0" timeOffset="327134.4654">6565 17143 747 0,'-1'2'427'16,"1"3"-59"-16,15-1-144 15,10-1-27-15,15 2-63 16,11-3-29-16,4 3-41 16,1 0-16-16,-10-1-12 15,-10-2-10-15,-13-2-27 16,-6-3-53-16</inkml:trace>
  <inkml:trace contextRef="#ctx0" brushRef="#br0" timeOffset="329693.9416">7477 16596 796 0,'-4'-7'433'16,"0"-4"-122"-16,6 16-150 16,5 14-40-16,2 29-42 15,-1 13-2-15,0 21 1 16,-2 1 2-16,-5-1-29 15,0-3-9-15,-2-9-22 16,0-4-4-16,2-21-5 16,3-13-10-16,-3-22-82 0,1-12-87 15</inkml:trace>
  <inkml:trace contextRef="#ctx0" brushRef="#br0" timeOffset="329894.4214">7449 16567 928 0,'13'-3'397'16,"12"-1"-224"-16,18-4-68 16,9-5-12-16,19 5-42 15,7-2-16-15,-4-1-4 16,-1 4-94-16</inkml:trace>
  <inkml:trace contextRef="#ctx0" brushRef="#br0" timeOffset="330105.2896">7467 16936 1220 0,'0'1'492'0,"-2"2"-302"16,22-2-129-16,15 2-22 15,25-3-22-15,14 0-3 16,8 0-25-16,-5 1-58 16</inkml:trace>
  <inkml:trace contextRef="#ctx0" brushRef="#br0" timeOffset="330670.5996">7915 17248 504 0,'4'-2'292'0,"11"-5"-36"16,0-1-31-16,6-1-60 15,-4-3-12-15,-3-4-28 16,-3-3-17-16,-8-5-22 0,-1 1-19 15,-5-1-20-15,-4 0-3 16,-6 6-12-16,-3 3-8 16,0 11-21-16,-2 8-7 15,-3 11-13-15,5 7-4 16,5 9 0-16,2 1 2 16,9 1 4-16,5-4 2 15,3-11 2-15,4-6 2 0,9-14 3 16,0-7 4-16,-1-15 3 15,0 2 5-15,-9-2 1 16,-3 1 1-16,-4 12 0 16,-2 5-2-16,-2 8-5 15,-4 11 0-15,-1 14-3 16,1 5-1-16,2 11 1 16,2 5-2-16,0-2 4 15,-2-4 0-15,0-1 18 16,0-5 6-16,1-15 4 15,1 1 1-15,0-16-19 16,2-5-10-16,4-3-114 16</inkml:trace>
  <inkml:trace contextRef="#ctx0" brushRef="#br0" timeOffset="331176.4304">8151 17379 979 0,'4'-1'406'0,"6"-3"-245"16,7-1-30-16,11 1-47 15,8-2-23-15,2 6-30 16,-5 0-10-16,-12 6-12 16,-8 3 1-16,-12 6 4 15,-6 1 2-15,-11 5 3 16,-5-5 0-16,-10 0 1 15,6-9-4-15,7-1-11 16,7-2-9-16,14-2-15 16,7 5-1-16,11-1 7 15,6 7 8-15,2 2 9 16,-3 6 6-16,-12 5 22 16,-3 3 18-16,-13 0 24 0,-8 1 1 15,-11-10-3-15,-6-7-11 16,-13-15-24-16,5-12-7 15,5-11-87-15,7-4-53 16,12-1-156-16,5 7-332 16</inkml:trace>
  <inkml:trace contextRef="#ctx0" brushRef="#br0" timeOffset="331698.5774">7506 16289 696 0,'-5'-1'358'0,"5"-2"-81"15,7 3-70-15,17 2-71 16,11-2-19-16,23-2-39 15,10-2-18-15,18-1-20 16,-3-1-12-16,-15 3 12 16,-6-2-68-16,-19 3-152 15,-6 0-187-15</inkml:trace>
  <inkml:trace contextRef="#ctx0" brushRef="#br0" timeOffset="331921.5942">8004 16160 650 0,'1'0'317'0,"4"2"-101"0,6 3-26 15,6 6-53-15,4 4-19 16,0 7-24-16,-3 1-4 16,-5-1 19-16,-6 3 2 15,-8 2 1-15,-5-2-5 16,-7-3-35-16,0-2-16 15,2-9-52-15,3-5-30 16</inkml:trace>
  <inkml:trace contextRef="#ctx0" brushRef="#br0" timeOffset="332452.5382">8799 16985 1065 0,'1'3'457'0,"6"-3"-245"15,8 4-61-15,9-2-85 16,10-2-15-16,15 2-26 16,5-4-8-16,6 1 2 15,0 1-42-15,-14-1-273 16</inkml:trace>
  <inkml:trace contextRef="#ctx0" brushRef="#br0" timeOffset="332663.2117">8830 17130 821 0,'0'-1'456'0,"7"0"18"15,15 1-353-15,15 2-4 16,14 2-26-16,3 1-20 15,0-3-31-15,-2-1-14 16</inkml:trace>
  <inkml:trace contextRef="#ctx0" brushRef="#br0" timeOffset="333282.1605">9581 17021 701 0,'-4'0'420'0,"-2"1"20"16,10 4-225-16,-4-5-77 16,30 4-14-16,75 8-35 15,-31-11-16-15,3-6-29 16,-8-3-12-16,-13 0-103 15,-5 0 176-15</inkml:trace>
  <inkml:trace contextRef="#ctx0" brushRef="#br0" timeOffset="333676.1325">10322 16939 835 0,'1'-17'436'16,"4"-11"-99"-16,0-5-164 15,6-4-14-15,-3 3-38 16,-1 0-13-16,-7 5-23 16,0 9-2-16,0 10-19 15,-1 5-17-15,1 16-23 16,1 8-13-16,-2 22-11 16,1 11 0-16,-1 11 0 15,1 6 1-15,1 7 2 0,-1-2-1 16,4-5 4-16,-1-12 0 15,2-26 0-15,1-7-1 16,0-21-44-16,0-6-62 16</inkml:trace>
  <inkml:trace contextRef="#ctx0" brushRef="#br0" timeOffset="333841.6564">10561 17203 1223 0,'0'0'538'0,"0"0"-249"15,4-2-183-15,-4 2-114 16,0-1-13-16</inkml:trace>
  <inkml:trace contextRef="#ctx0" brushRef="#br0" timeOffset="334218.6302">10803 17127 716 0,'3'-7'432'0,"6"-6"-41"16,3-11-213-16,1-6-28 16,2-7-32-16,-2-4 1 15,-7-3 12-15,0 0-3 16,-4-2-26-16,2 1-16 16,0 8-20-16,0 11-21 0,-4 11-22 15,-1 10-13-15,-1 13-23 16,1 7 3-16,2 22-2 15,2 13 3-15,1 17 4 16,0 5 2-16,-1 9 3 16,-2 1 0-16,4-14 4 15,1-7 0-15,2-23 1 16,1-14-5-16,0-18-99 16</inkml:trace>
  <inkml:trace contextRef="#ctx0" brushRef="#br0" timeOffset="334776.8468">11421 17075 943 0,'-3'0'479'0,"-4"6"-116"16,3 9-138-16,-5 7-96 15,2 7-33-15,3 5-52 16,1 1-18-16,3-3-16 0,4-1-4 16,3-8-2-16,-1-4 0 15,1-7 1-15,-1-5-17 16,-1-6-117-16,1-3-104 15</inkml:trace>
  <inkml:trace contextRef="#ctx0" brushRef="#br0" timeOffset="334969.9882">11317 16937 983 0,'2'1'447'16,"1"0"-205"-16,1 1-145 15,-4-2-28-15,0 0-42 16,0 0 4-16</inkml:trace>
  <inkml:trace contextRef="#ctx0" brushRef="#br0" timeOffset="335608.0838">11225 16652 679 0,'0'0'412'16,"1"0"-87"-16,6 0-112 15,-7-1-44-15,5 0-80 16,23 0-13-16,40-2-28 16,-19 3-11-16,7 1-15 15,1 1-7-15,-3 1-7 16,-6 0 0-16,-13-1-41 15,-4 0-28-15,-11-2-69 16,-7-4-40-16,-2 1-30 16,-8-5 7-16,-10-1 33 0,-3-2 37 15,-6-5 73-15,-5-1 23 16,5 0 62-16,-1-1 27 16,2 8 47-16,8 3 21 15,3 5 3-15,4 3-15 16,6 4-24-16,-6-5-12 15,0 0-22-15,10 5-8 16,39 31-6-16,-30-16-2 16,-3 0 25-16,-10 0 20 0,-6 3 12 15,-1 2 1-15,-13 1-23 16,4-1-20-16,-9-6-18 16,-1-7-55-16</inkml:trace>
  <inkml:trace contextRef="#ctx0" brushRef="#br0" timeOffset="336703.5579">12126 16941 1233 0,'-4'3'527'0,"-1"7"-293"16,-1 11-89-16,3 16-75 15,2 11-28-15,1 13-24 16,2 3-3-16,0-4-3 16,-2-7-2-16,0-18-33 15,0-10-82-15</inkml:trace>
  <inkml:trace contextRef="#ctx0" brushRef="#br0" timeOffset="336875.2318">11945 17105 1200 0,'3'1'489'15,"7"-1"-283"-15,9 0-38 16,24 0-28-16,10 1-38 16,6 4-60-16,2 3-13 15,-11 0-242-15</inkml:trace>
  <inkml:trace contextRef="#ctx0" brushRef="#br0" timeOffset="337405.4213">12686 16798 971 0,'6'4'362'0,"3"3"-260"0,6 4-33 15,18 1 1-15,5-1-4 16,15-3-17-16,10-4-8 16,-1-5-7-16,-5-6-10 15,-10-4-3-15,-14 0 1 0,-17-3 4 16,-2 0 1-16,-13 3 1 15,-1 0-3-15,-11 7-6 16,-6 3-1-16,-7 6-2 16,-2 9 10-16,7 17 2 15,0 10 1-15,8 12-2 16,-1 1-10-16,5 7-4 16,3 1-4-16,1-1-4 15,3-3-1-15,-2-14 3 16,1-10 0-16,-4-11-13 15,2-8-59-15,-4-15-373 16</inkml:trace>
  <inkml:trace contextRef="#ctx0" brushRef="#br0" timeOffset="337571.2928">12757 17031 1021 0,'10'5'446'0,"9"0"-244"15,12 5-70-15,7-3 1 16,14 0-57-16,2 2-19 16,7-2-23-16,-2-1-79 15</inkml:trace>
  <inkml:trace contextRef="#ctx0" brushRef="#br0" timeOffset="337736.7663">13253 17243 1488 0,'1'2'540'0,"3"-1"-481"16,0-1 26-16,-4 0-178 15</inkml:trace>
  <inkml:trace contextRef="#ctx0" brushRef="#br0" timeOffset="338350.6851">13717 16998 677 0,'5'-4'364'0,"2"-7"-99"0,-2-2-96 15,0-4-24-15,-3-3-17 16,-2-2-6-16,-2 1-4 15,-7 0-8-15,-5-3-22 16,-3 4-1-16,-12 3-12 16,-2 5-15-16,-8 13-34 15,3 7-23-15,8 17-31 16,9 1-1-16,12 5 6 16,5 5 3-16,8-10 13 15,6 0 2-15,11-9-2 16,1-12-2-16,6-5-15 15,1-8-14-15,-7-10-20 16,3 6-4-16,-11-6 9 0,-1 5 14 16,-8 3 21-16,-2 5 4 15,1 10 1-15,1 5-3 16,1 9 0-16,3 5 2 16,-3 6 3-16,0 7 2 15,-1 5 6-15,-6 4-3 16,-7 5 15-16,-2-2 61 15,-11 1 38-15,0-8 17 16,0-9 2-16,-9-10-44 0,3-18-19 16,-9-7-3-16,1-14-12 15,6-7-18-15,10-1-36 16,10 0-49-16,13 2-21 16</inkml:trace>
  <inkml:trace contextRef="#ctx0" brushRef="#br0" timeOffset="338861.8755">14068 17121 1352 0,'-3'0'539'0,"-1"4"-387"16,4-1-54-16,0-3-65 16,0 0-33-16,4 0-124 15</inkml:trace>
  <inkml:trace contextRef="#ctx0" brushRef="#br0" timeOffset="339104.3801">14389 16977 1224 0,'-2'-1'571'0,"-3"-4"-265"0,3 3-166 16,2 1-56-16,0 0-76 15,0 0 27-15,0-1-148 16,0 1-98-16</inkml:trace>
  <inkml:trace contextRef="#ctx0" brushRef="#br0" timeOffset="339375.9375">14439 17091 815 0,'-1'16'410'16,"-3"10"-104"-16,4 13-161 15,0 5-17-15,-1 11-29 0,0 3-19 16,-3 5-13-16,-2-1-9 15,-3-3-12-15,-1 0-5 16,-7-9-10-16,1-4 19 16,-9-13 14-16,-1-10 10 15,1-16 8-15,-3-13-23 16,4-16-27-16,4-5-19 16,4-8-59-16,6-1-29 15,6-3-93-15,2 0-80 16</inkml:trace>
  <inkml:trace contextRef="#ctx0" brushRef="#br0" timeOffset="339946.238">14197 16601 973 0,'1'1'414'16,"1"2"-215"-16,3 1-70 16,-5-4-51-16,9 0 0 15,61 5-9-15,-20-6-15 16,10 0-20-16,1 1-11 16,-5-1-14-16,-7 1 0 15,-12 0-31-15,-7-3-25 0,-13 2-51 16,-4-1-27-16,-11 1 2 15,-2-1 2-15,-13-4 46 16,-2-1 28-16,-5-5 31 16,-5-3 21-16,7 1 25 15,2 0 4-15,5 2 10 16,8 4 15-16,9 4-6 16,5 7 10-16,8 7-2 15,1 4-16-15,2 10 4 16,-8-2 2-16,-3 6 14 15,-8-2 18-15,-5 1 9 16,-4 3-10-16,-10-9-18 16,-6-2-16-16,-5-9-37 15,4-5-63-15</inkml:trace>
  <inkml:trace contextRef="#ctx0" brushRef="#br0" timeOffset="340680.6751">15332 16774 833 0,'-5'1'383'15,"-4"6"-157"-15,9 21-148 16,3 12-34-16,8 23-32 16,5 5-3-16,1 8-7 15,-2 1 2-15,-4-10 3 16,-3-4 3-16,-3-20 8 0,-4-10 6 16,-3-21 25-16,-3-11 7 15,-1-16 3-15,-2-14-6 16,2-17-24-16,0-12-6 15,-5-8 9-15,-2-7 3 16,-3-7 3-16,4 4 0 16,7 13-15-16,5 11 10 15,6 31 10-15,0 12-9 0,2 18-6 16,4 10-17-16,11 16-16 16,6 8 3-16,15 9 1 15,4 2-1-15,4-5 2 16,0 2 1-16,-8-8 1 15,-5-5 2-15,-9-9 0 16,-4-9 1-16,-8-10 4 16,-5-7 3-16,-4-8 8 15,-1-12 5-15,-3-12 16 16,-2-8 21-16,-4-15 26 16,-1-4-1-16,-3 0-12 15,0-3-23-15,4 7-36 16,1 7-6-16,0 12-9 15,0 7 0-15,-3 17-1 16,-1 3-3-16,3 6 31 16,1 4-75-16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9T11:06:09.91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1911 8964 803 0,'-4'3'401'0,"-5"7"-126"16,-6 24-127-16,-5 11-32 15,1 25-42-15,-2 10-19 16,1 14-26-16,0-2-12 15,0-12-4-15,5-13 1 16,5-30 2-16,4-8-1 16,6-23 11-16,2-6 4 15,6-20 2-15,2-14 1 16,-1-21-7-16,-1-12-4 16,-2-11 3-16,2-2-4 0,1 9-7 15,2 6-5-15,7 20-16 16,-3 13-1-16,-3 13 4 15,3 17-6-15,-5 12 10 16,1 10 0-16,10 24-5 16,3 7 4-16,3 18-2 15,1 10 1-15,-5 1 5 16,1-3 7-16,-4-10 7 16,-2-11-15-16,-2-13-144 15,-6-11-151-15</inkml:trace>
  <inkml:trace contextRef="#ctx0" brushRef="#br0" timeOffset="158.5737">1803 9405 1042 0,'0'0'457'0,"2"-2"-238"0,7 4-103 15,21 4-88-15,8-2-19 16,22 8-15-16,4-4-96 15</inkml:trace>
  <inkml:trace contextRef="#ctx0" brushRef="#br0" timeOffset="531.8909">2423 9352 901 0,'-17'-14'441'0,"-18"-11"-170"16,1 4-73-16,4 18-106 16,4 10-37-16,5 21-46 15,0 10-12-15,10 12-13 16,5 0-5-16,11-7 4 16,7 1 3-16,8-16 9 15,2-5 3-15,7-12 7 16,-1-5 5-16,2-7 8 15,-1-2 3-15,-10-7 10 16,-8-3 2-16,-11-4 2 0,0 1 0 16,-2 5-18-16,-4 3-12 15,0 12-14 1,3 9-3-16,-2 13 1 0,5 10 5 16,1 13 2-16,-1 5-1 15,5 7 4-15,1-3 1 16,5-8 0-16,8-8-69 15,3-17-351-15</inkml:trace>
  <inkml:trace contextRef="#ctx0" brushRef="#br0" timeOffset="1048.9893">2768 9429 1166 0,'-9'-7'504'0,"-9"-5"-297"15,-3 1-55-15,0 8-79 16,0 6-29-16,1 10-15 16,-1 5-10-16,7 8-20 15,5 3-7-15,8 2-6 16,3-1 1-16,8-4 6 15,8-4 2-15,2-14 6 0,6-4 4 16,3-9 6-16,-2-6 3 16,-7-7 4-16,-5-2 1 15,-8-9 3-15,-4 2 0 16,1 2-2-16,-4 2-3 16,-4 14-5-16,1 0-6 15,1 15-8-15,2 3-5 16,-2 8-7-16,2 3-1 15,-1 3 2-15,0 6 1 16,10-2 4-16,5-5 2 0,11-2 6 16,5-6 2-16,-1-9 10 15,0-1 3-15,0-7 31 16,-6-7 13-16,-7-7 28 16,1-2 7-16,-12-12-24 15,3 2-11-15,-4-1-29 16,-4 0-7-16,1 10 1 15,-4 3-47-15,-19-1-124 16,10 11-119-16</inkml:trace>
  <inkml:trace contextRef="#ctx0" brushRef="#br0" timeOffset="1195.985">2918 9124 1059 0,'0'-11'586'0,"-1"-4"-145"15,0 5-138-15,1 7-176 0,0 6-76 16,2 7-55-16,4 10 10 16,11 18-272-16</inkml:trace>
  <inkml:trace contextRef="#ctx0" brushRef="#br0" timeOffset="1509.3193">3654 9354 817 0,'0'-2'409'16,"2"-3"-146"-16,18 0-100 16,5 0-30-16,14 0-57 15,6 2-24-15,5 2-26 16,1-1-8-16,-12 0-1 16,-6 0 2-16,-11-1-75 15,-6 0-104-15</inkml:trace>
  <inkml:trace contextRef="#ctx0" brushRef="#br0" timeOffset="1635.8431">3906 9317 521 0,'-7'10'333'15,"-5"10"-4"-15,6 8-85 16,4 2-88-16,2 2-42 16,10 2-54-16,-2-5-21 15,8-4-42-15,5-2-106 0</inkml:trace>
  <inkml:trace contextRef="#ctx0" brushRef="#br0" timeOffset="1931.5663">4216 9375 930 0,'-11'-10'557'16,"-9"-6"-51"-16,-1 5-351 15,3 5-60-15,3 11-109 16,2 8-5-16,6 11-18 16,2 6-5-16,8 10 18 15,5-3 8-15,8-3 6 16,4-7 4-16,2-15 7 16,3-5 2-16,-2-11 8 15,3-4 8-15,-6-9 44 16,-2-6 16-16,-11-7 39 15,-7 0-7-15,-14 0-43 0,-2 3-11 16,1 6-165-16,1 2 19 16</inkml:trace>
  <inkml:trace contextRef="#ctx0" brushRef="#br0" timeOffset="2590.8834">5286 9463 1621 0,'4'-15'27'0,"-2"1"-2"16,-2-16 34-16,-5 0-2 15,-13 2 0-15,-6 6-5 16,-5 12-27-16,-2 8-12 16,2 17-27-16,-1 8-9 0,3 11-4 15,7 8 3-15,8 1 3 16,10-4 1-16,13-4 7 15,6-10 3 1,10-15 8-16,7-3 3 0,0-13 5 16,4-1 3-16,-4-7 3 15,-7-1 1-15,-5-1 6 16,-7-6 1-16,-8 2 36 16,-2 4 20-16,-9 7 17 15,0 9-1-15,-4 14-40 16,-4 6-22-16,3 14-27 15,1 6 0-15,2 12 6 16,0-1-3-16,3 4 4 16,-1-2 1-16,2-10-2 15,0-5-11-15,2-10-88 0,1-7-75 16</inkml:trace>
  <inkml:trace contextRef="#ctx0" brushRef="#br0" timeOffset="2940.014">5419 9621 991 0,'0'-4'453'0,"8"-3"-203"16,3 2-78-16,14 1-81 15,2 2-26-15,4-1-29 16,1 6-10-16,-11 1-10 15,-3 2-2-15,-12 7 2 16,-6 0 2-16,-7 4 1 16,-6 2 2-16,0-2-6 15,-1-2-5-15,5-5-10 16,7 0-5-16,6 0-6 16,6-1 2-16,5 2 3 15,-1 1 4-15,-8 2 20 16,-2 3 16-16,-9 1 29 15,-11 3 7-15,-3-4-5 16,-6-3-9-16,0-13-71 16,10-3-102-16</inkml:trace>
  <inkml:trace contextRef="#ctx0" brushRef="#br0" timeOffset="3348.7253">6250 9319 710 0,'0'-10'424'0,"0"-5"-30"15,1 9-112-15,0 12-134 16,-1 14-48-16,0 16-72 15,-2 9-6-15,2 7-5 16,0 1-5-16,1-7 0 16,1-7 1-16,2-14-16 0,1-3-41 15,7-7-145-15,7-4-189 16</inkml:trace>
  <inkml:trace contextRef="#ctx0" brushRef="#br0" timeOffset="3657.1734">6591 9351 853 0,'-14'-9'416'16,"-11"-9"-150"-16,4 17-127 16,2 4-32-16,0 12-43 15,3 9-18-15,2 7-15 16,7 9-7-16,6 3-13 15,7-2-5-15,7-4-4 16,1-7-1-16,12-8 5 16,1-7 4-16,5-13 13 15,-2-2 8-15,-12-11 19 16,-6-5 6-16,-18-5 0 16,-12-1 0-16,-18 3-19 15,-1 2-10-15,0 10-21 16,7 3 19-16,17 6-197 15,6 9-207-15</inkml:trace>
  <inkml:trace contextRef="#ctx0" brushRef="#br0" timeOffset="3970.6467">6935 9413 939 0,'-8'-10'490'0,"-4"-7"-149"0,-2 5-150 16,-5 2-50-16,-3 10-79 15,-3 9-29-15,-3 10-33 16,4 8-13-16,8 5-8 16,6-1 1-16,15-2 5 15,9-1 5-15,10-11 12 16,1-4 6-16,4-9 10 15,-6-5 6-15,-1-7 8 16,-1-1 3-16,-12-12 4 16,3-2-2-16,-4-6-9 15,-8-5-7-15,5 11-63 16,-5 1-83-16</inkml:trace>
  <inkml:trace contextRef="#ctx0" brushRef="#br0" timeOffset="4296.8448">7039 9558 716 0,'9'3'410'15,"14"1"-70"-15,3 0-93 16,2-4-105-16,0-2-41 16,-2-8-38-16,-4 3-15 15,2-6-12-15,-3 1-4 16,-5-4-2-16,-5-1-1 15,-13-2-4-15,-6-2-5 0,-16-3-2 16,-5-4-3-16,3 7-8 16,-2 4-7-16,9 14-24 15,4 9-10-15,2 12-4 16,6 8-1-16,6 13 26 16,2 2 7-16,2 8 8 15,3 4 6-15,0 0-5 16,-1 0 1-16,-1-5 3 15,1-4 21-15,3-12-133 16,-8-6-149-16</inkml:trace>
  <inkml:trace contextRef="#ctx0" brushRef="#br0" timeOffset="4685.2431">7413 9539 696 0,'4'3'398'16,"10"2"-32"-16,2 0-175 16,7-2-72-16,2-1-27 15,-2-3-21-15,0-2-7 0,-3-4-14 16,-3-6-5-16,4-4-7 15,-13-1 0-15,-8-5-2 16,-6 2 0-16,-20-6 4 16,4 0-2-16,-6 10-13 15,2 3-12-15,5 20-24 16,4 7-11 0,4 14-4-16,2 7 8 0,7 6 11 15,0 5 6-15,6 2 3 16,1 4-2-16,-1 1 2 15,4 0 2-15,-2-4 5 16,-2-6 3-16,0-10-83 16,4-6-72-16</inkml:trace>
  <inkml:trace contextRef="#ctx0" brushRef="#br0" timeOffset="5015.9357">7901 9542 702 0,'-1'-5'377'0,"2"-6"-119"16,0 1-42-16,-8-3-81 15,4-1-15-15,-8 0 8 16,-7-1-16-16,-3 9-23 15,-2 3-22-15,-6 15-37 16,6 6-16-16,1 9-20 16,6 5-5-16,12-7-3 15,6 1 3-15,13-7 7 16,6-6 4-16,5-4 14 16,-1-8 2-16,0-5 5 15,-2-3 2-15,-8-6-38 16,-4-2-60-16</inkml:trace>
  <inkml:trace contextRef="#ctx0" brushRef="#br0" timeOffset="5360.9978">8004 9546 1202 0,'3'4'451'0,"3"9"-352"0,-5-1-29 16,-1 5-42-16,-1 0-7 16,-3-1-8-16,2 0 1 15,0-6 1-15,1-5 4 16,1-8 1-16,0-4-2 0,2-13-4 16,1-3-2-16,7-7 3 15,1-2 0-15,6 0 3 16,4 2 13-16,6 10 18 15,-2 1 8-15,0 13 15 16,-4 9-10-16,-7 12-17 16,-1 12-8-16,-6 6-18 15,-3 2-5-15,-3 2-3 16,-1-4-20-16,1 1-134 16,1-6-209-16</inkml:trace>
  <inkml:trace contextRef="#ctx0" brushRef="#br0" timeOffset="5900.2109">8423 9420 1044 0,'-7'-3'475'0,"-1"1"-217"16,2 4-170-16,2 5-61 16,8 9-41-16,1-2-3 15,9 5 0-15,3 0 8 16,5-9 8-16,0 1 2 16,-2-5-11-16,-4 1-7 0,-9-5 5 15,-5-2 1-15,-9-5 17 16,-9-2 9-16,-12 1 21 15,-3 5 9-15,3 4 7 16,5 5-2-16,7 4-26 16,7 2-12-16,3 7-7 15,3-1-1-15,10 6 1 16,1-6 3-16,13-3 6 16,2-5 5-16,5-7 12 15,5-5 3-15,-2-14 2 16,1-3-3-16,-3-6-4 15,2-5-4-15,-6-1-3 16,0-2-8-16,-6 3 31 16,-8 5 8-16,-4 12-6 15,-4 11-2-15,-4 4-40 0,0 10-11 16,1 9-2 0,0 3 4-16,2 6 2 0,3 0 2 15,0 2-40-15,1-4-29 16,-2-11-113-16,-1-3-96 15</inkml:trace>
  <inkml:trace contextRef="#ctx0" brushRef="#br0" timeOffset="6081.6388">8700 9107 1173 0,'-4'-9'594'0,"-2"0"-196"16,2 5-169-16,4 17-148 15,1 12-52-15,8 13-62 16,-1 6-500-16</inkml:trace>
  <inkml:trace contextRef="#ctx0" brushRef="#br0" timeOffset="6482.3841">9264 9645 937 0,'1'8'421'0,"-5"12"-172"16,0 7-77-16,-15 4-61 15,-1 3-25-15,-2-3-78 16,-3-5-113-16</inkml:trace>
  <inkml:trace contextRef="#ctx0" brushRef="#br0" timeOffset="6728.28">9538 9367 925 0,'17'0'384'0,"25"0"-251"0,2-1-18 16,7 6-61-16,-2-3-21 15,-11 0-6-15,-3 0-69 16,-12-3-311-16</inkml:trace>
  <inkml:trace contextRef="#ctx0" brushRef="#br0" timeOffset="6864.5419">9754 9414 517 0,'-6'10'340'0,"-6"10"8"16,1 8-77-16,6 4-80 15,4 2-43-15,1-1-63 16,6-4-23-16,5-5-8 16,0-3-77-16</inkml:trace>
  <inkml:trace contextRef="#ctx0" brushRef="#br0" timeOffset="7136.6868">10134 9534 834 0,'-3'-11'445'0,"-7"-12"-84"16,0 2-91-16,-13 1-85 15,6 10-30-15,-11 6-51 0,-1 6-24 16,8 11-32-16,-10-1-19 16,15 9-23-16,5 2-6 15,8 2-4-15,8 1 0 16,9-7 3-16,4 0 3 16,9-10 6-16,4-2 3 15,3-7 0-15,2-5-35 16,-2-5-158-16</inkml:trace>
  <inkml:trace contextRef="#ctx0" brushRef="#br0" timeOffset="7277.5006">10097 9275 1142 0,'-8'-7'597'16,"-12"-7"-194"-16,11 4-206 15,4 3-88-15,6 4-106 16,14 5-59-16</inkml:trace>
  <inkml:trace contextRef="#ctx0" brushRef="#br0" timeOffset="7629.8008">10294 9382 942 0,'0'-1'374'16,"0"1"-264"-16,4 3-36 16,-4-3-21-16,0 0-11 15,15 5 3-15,40 12 4 16,-24-14-15-16,3-2-7 16,-7-1-6-16,-4-1-1 15,-8-3 4-15,-7 1 5 0,-11 0-1 16,-6 0-3-16,-12 4-1 15,0 6 3-15,-4 4 11 16,3 6 1-16,4 6-11 16,0 3-11-1,12 5-22-15,2 3-5 0,6-4 0 16,9-5 0-16,10-5 6 16,8-3 4-16,17-10-57 15,4-4-108-15</inkml:trace>
  <inkml:trace contextRef="#ctx0" brushRef="#br0" timeOffset="7971.6734">10882 9405 1233 0,'-15'-5'537'0,"-11"-3"-284"0,-1 5-76 15,5 6-98-15,6 5-29 16,4 9-46-16,2 1-8 15,13 3-11-15,2-3 1 16,12 1 9-16,2-4 4 16,2-6 6-16,1 2 1 15,-3-6 3-15,-4-4 5 16,-7-3-13-16,-6-4-1 16,-11-3-3-16,-7 0-5 15,-7 5 8-15,0 1 7 0,4 3 5 16,4 9 0-16,3 4-2 15,3 3-5-15,9 3-3 16,2 0-1-16,10 3 2 16,3 0-3-16,3-3 3 15,11 0 8-15,7-12-96 16,5 0-329-16</inkml:trace>
  <inkml:trace contextRef="#ctx0" brushRef="#br0" timeOffset="8707.143">12605 9095 608 0,'7'-3'345'0,"12"-1"-44"16,-10-2-31-16,-13 5-83 15,-5 1-41-15,-26-2-73 16,-9 2-33-16,-22 1-21 15,-8 0-4-15,1-1-3 16,7 0-4-16,18 0-6 16,5 0-2-16,13 4-3 15,4 3-5-15,9 2-3 0,14 2 2 16,12 3 7-16,12-1 5 16,12 1 12-16,7-1 4 15,9 4-1-15,4 1-2 16,1 2-3-16,-3 0-2 15,-23 0 0-15,-12 4-1 16,-32 11-3-16,-13 4 0 16,-19 6-2-16,-3 5 1 15,4-9 0-15,0-3-1 0,8-8 1 16,2-10-1-16,7-1-2 16,10-5-3-16,16 1 0 15,8-1-3-15,18-3 3 16,5 6 6-16,5-6 3 15,5 2 3-15,8-2-1 16,5-3-4-16,17 0-1 16,1-2 2-16,-2-6-20 15,-4 0-63-15</inkml:trace>
  <inkml:trace contextRef="#ctx0" brushRef="#br0" timeOffset="9035.2184">12813 9169 974 0,'5'-4'469'15,"-2"-1"-179"-15,-1 1-75 16,0 17-92-16,-2 9-39 0,-1 23-48 16,2 16 6-16,-1 16-4 15,-2 8-3-15,-1-4-3 16,-1-11-3-16,0-19-10 16,4-11 2-16,1-18 2 15,5-6 0-15,0-11-21 16,-2-8-29-16,5-10-107 15,-6-8-92-15</inkml:trace>
  <inkml:trace contextRef="#ctx0" brushRef="#br0" timeOffset="9226.8492">12780 9191 727 0,'-2'-6'361'0,"4"-7"-104"15,8 3-77-15,16 2-83 16,13 1-24-16,21 5-37 16,9 0-11-16,7 5-6 0,-4 2-2 15,-9 2-37-15,-5 0-53 16,-15-2-196-16</inkml:trace>
  <inkml:trace contextRef="#ctx0" brushRef="#br0" timeOffset="9463.4705">12819 9394 902 0,'1'2'434'16,"3"4"-154"-16,18-2-86 15,13 3-17-15,18-2-31 16,7 3-33-16,3 1-52 16,-10-3-15-16,-18 3-81 15,-6-2 335-15</inkml:trace>
  <inkml:trace contextRef="#ctx0" brushRef="#br0" timeOffset="10132.917">13277 9806 577 0,'2'-5'380'16,"-1"-8"-38"-16,-4-1-113 15,-5 0-43-15,-6 0-71 16,0 3-21-16,-3 3-34 15,-9 2-16-15,2 7-35 0,-4 4-12 16,2 7-17-16,8 5 1 16,-2 1 1-16,8 3 1 15,12-2 3-15,7 0 2 16,13-3 3-16,4-7 3 16,0-7 6-16,-1-4 1 15,-3-8 7-15,0-2 2 16,-7 0 3-16,1 0-1 0,-6 4 5 15,-4 3 1-15,-2 10 11 16,-2 5 2-16,-3 16-7 16,-1 6-3-16,4 11-16 15,-2 2-3-15,-2-4 0 16,4-1 2-16,0-6 3 16,3-8 3-16,4-7 29 15,-6-9-50-15,1-5-168 16</inkml:trace>
  <inkml:trace contextRef="#ctx0" brushRef="#br0" timeOffset="10520.5968">13349 9945 915 0,'10'-3'422'0,"5"-6"-190"16,11 3-91-16,5-1-29 15,4 4-43-15,1 3-20 16,-6 2-22-16,-4 4-5 16,-13 1-9-16,-7 2-3 15,-9 3 0-15,-6-1 2 16,-4 1 0-16,1-2 0 0,5-1-5 15,3-3-6-15,9 2-1 16,3-3-3-16,5-1 2 16,4 6-2-16,-2 1 2 15,0 4 5-15,-14 2 22 16,-6 2 21-16,-15-3 23 16,-10-4 2-16,-10-4-15 15,1-4-16-15,6-4-37 16,8 0-65-16</inkml:trace>
  <inkml:trace contextRef="#ctx0" brushRef="#br0" timeOffset="11152.939">12881 8946 660 0,'-3'1'346'16,"-5"-3"-91"-16,14 2-121 16,6 1-29-16,22-1-44 0,11 4-8 15,18-3-29 1,7 1-4-16,-3 2-1 16,0 0-2-16,-13 2-1 0,-8-4 0 15,-11-2 2-15,-14 0 1 16,-12-2 6-16,-8-1 1 15,-7-3-6-15,-2-3 0 16,-3-6-8-16,0 1-3 16,6-1-4-16,1 2-5 15,5 6-6-15,6 3 0 16,0 4 6-16,2 3 6 16,-3 12 21-16,-5 3 20 0,-4 10 22 15,-8 3 2-15,-5-3-10 16,2 0-12-16,9-7 116 15</inkml:trace>
  <inkml:trace contextRef="#ctx0" brushRef="#br0" timeOffset="11558.8684">13930 9450 959 0,'12'-2'455'16,"8"-3"-142"-16,23 4-205 15,10-1-29-15,11-2-35 16,0-2-17-16,-1 3-9 15,-7 3-34-15,-13 0-111 16,-4 3-78-16</inkml:trace>
  <inkml:trace contextRef="#ctx0" brushRef="#br0" timeOffset="11742.2518">13974 9558 843 0,'-2'-2'421'0,"7"2"-147"16,7 0-51-16,19 5-74 15,5 2-25-15,13 1-38 16,2 0-21-16,1-1-36 16,6-2 20-16,-2-2-146 0</inkml:trace>
  <inkml:trace contextRef="#ctx0" brushRef="#br0" timeOffset="12105.9514">15060 9354 919 0,'-11'-15'466'16,"-12"-12"-157"-16,-5 5-123 15,0 6-51-15,-7 9-71 16,-3 7-29-16,-6 18-38 16,-6 6-9-16,9 21 0 15,6 10-1-15,13 2 3 16,14 8 5-16,15-12 2 16,9-5 3-16,26-9 10 15,5-10 3-15,20-15 9 16,3-10 5-16,-9-18 10 15,-3-11 8-15,-19-10 9 16,-11-7 15-16,-14-5-2 16,-11-3-9-16,-13 2-24 0,-10 4-26 15,-13 12-21-15,-7 4-29 16,1 14-101-16,5 9-88 16</inkml:trace>
  <inkml:trace contextRef="#ctx0" brushRef="#br0" timeOffset="12539.5135">14635 9032 743 0,'2'0'358'0,"6"1"-123"16,10 3-68-16,15 4-65 16,12-1 3-16,19-2-23 15,11 1-12-15,10-5-34 16,-7-2-12-16,-10-2-7 16,-10-4 0-16,-19-1-22 15,-7 0-15-15,-13-2-5 16,-10 2-6-16,-12 1 8 15,-6 0 11-15,-5 1 1 0,-1 2 5 16,3-3 7-16,4 2 1 16,4-1-8-16,5-1-5 15,5 5-5-15,3 3 7 16,6 11 28-16,1 2 24 16,-3 6 54-16,-5 0 31 15,-14 3 25-15,-10 0-1 16,-8 0-30-16,-2 3-34 15,4-5-35-15,4-1-53 0</inkml:trace>
  <inkml:trace contextRef="#ctx0" brushRef="#br0" timeOffset="17439.4815">15853 9479 591 0,'0'2'284'0,"0"-1"-93"15,9 6-30-15,18-3-52 16,15 0-15-16,22 1-35 15,13-6-25-15,19 2-17 16,0-5-1-16,2 0-104 16,-8-5-183-16</inkml:trace>
  <inkml:trace contextRef="#ctx0" brushRef="#br0" timeOffset="17768.8679">15969 9603 646 0,'0'2'280'16,"5"2"-127"-16,7-2-34 0,13 3-16 16,9-3-5-16,15-3-20 15,12 0-5-15,12-5-30 16,7 5-11-16,-3-1-17 16,-10 2-2-16,-13 0-21 15,-9-1-18 1,-17 1-55-16,-4-1-63 0</inkml:trace>
  <inkml:trace contextRef="#ctx0" brushRef="#br0" timeOffset="18017.2847">16402 9347 641 0,'3'-2'366'0,"8"-4"-26"15,9 9-123-15,13 4-103 16,10 8-18-16,3 9-49 0,-1 2-17 16,-5 5-18-16,-12-3-2 15,-13-5 13-15,-11-1 8 16,-9-3 5-16,-6-3 0 16,-4-4-12-16,-1 3-22 15,-5-2-103-15,-1 2-62 16</inkml:trace>
  <inkml:trace contextRef="#ctx0" brushRef="#br0" timeOffset="18412.9075">16067 9474 801 0,'0'-2'419'15,"0"0"-133"-15,-5 2-126 0,4 0-42 16,-3 0-74-16,-27 10-27 16,-44 21-8-16,30-10-2 15,3-3-6-15,7 7-2 16,10-8-5-16,4 1 0 16,15-4-4-16,6 1 10 15,15 2 31-15,8-3 17 16,14 5 15-16,7-2-8 15,8-1-16-15,1 3-29 0</inkml:trace>
  <inkml:trace contextRef="#ctx0" brushRef="#br0" timeOffset="19223.0595">17397 9171 845 0,'1'-2'443'0,"5"-1"-123"15,-5 16-141-15,-1 14-51 16,-4 27-38-16,-2 15-15 0,0 16-29 15,3-1-11-15,0-6-24 16,3-11 0-16,0-17-1 16,0-6 0-1,3-15-8-15,-1-8-28 0,1-14-123 16,2-6-154-16</inkml:trace>
  <inkml:trace contextRef="#ctx0" brushRef="#br0" timeOffset="19413.1341">17313 9248 981 0,'14'-8'423'16,"10"-7"-215"-16,24 5-112 0,9 1-21 15,14 4-37-15,5 5-18 16,4 5-20-16,-2-1-75 15</inkml:trace>
  <inkml:trace contextRef="#ctx0" brushRef="#br0" timeOffset="19615.8802">17454 9540 858 0,'1'3'400'0,"13"0"-124"15,10-2-85-15,18-1-51 16,9-2-35-16,16 2-66 16,1 0-16-16,-2 2-139 15</inkml:trace>
  <inkml:trace contextRef="#ctx0" brushRef="#br0" timeOffset="19955.0283">17733 9735 806 0,'-3'-5'488'0,"2"-3"7"0,3 2-287 15,13 2-126-15,7 1-37 16,11 3-36-16,2 3-7 16,2 8-1-16,-8 3-1 15,-19 8 7-15,-12 2 2 16,-24 6 5-16,-8 7 1 16,-7 2-4-16,1 1-3 0,11-9-4 15,7-9-2-15,16-9-2 16,6-9 6-16,10 2 26 15,5-3 7-15,12-4 5 16,5 0-6-16,5-5-27 16,4 1 0-16,0-3-129 15,-1 4-148-15</inkml:trace>
  <inkml:trace contextRef="#ctx0" brushRef="#br0" timeOffset="20346.0848">18008 9787 746 0,'4'-5'454'0,"4"-3"-3"15,8 1-288-15,5 4-44 16,11 3-66-16,2 5-21 15,9 7-28-15,1 2-2 16,-15 0 0-16,-6 1 0 16,-17-2 2-16,-8 1 2 15,-10 1 4-15,-6-1 3 16,0-1 3-16,1-3-4 0,5-4-8 16,6-1-5-16,8-2-6 15,6 0-1-15,9 4 3 16,2-1 2-16,5 4 0 15,-6 3-1-15,-8 2 18 16,-8 1 15-16,-15 2 32 16,-10 3 6-16,-12-2-10 15,-4-4-13-15,6-4-85 16,4-5-77-16</inkml:trace>
  <inkml:trace contextRef="#ctx0" brushRef="#br0" timeOffset="21982.5719">17561 8966 969 0,'-2'-4'371'0,"4"3"-253"15,9-1-33-15,27 2-21 16,15 2 9-16,29-1-14 16,12 1-10-16,6 3-22 15,1 3-9-15,-13 2-5 16,-13-7 2-16,-20-1 5 16,-14-2-10-16,-24-4-17 15,-7 0-13-15,-14-7-13 16,-9-3 7-16,-3-5 13 0,-3 0 8 15,7 4 0-15,5 6-8 16,6 9-18-16,2 8 13 16,8 10 22-16,-1 3 23 15,-3 4 36-15,-3 1-8 16,0-4-13-16,2-2 3 16,4-4-154-16</inkml:trace>
  <inkml:trace contextRef="#ctx0" brushRef="#br0" timeOffset="22369.2214">18844 9307 875 0,'-1'-2'440'15,"-3"2"-169"-15,4 4-91 16,0-4-109-16,0 20-36 16,11 57-17-16,-3-26-8 15,2 9-8-15,1 0 3 16,-5-13 4-16,1-1-13 0,-1-15-134 16,0-5-340-16</inkml:trace>
  <inkml:trace contextRef="#ctx0" brushRef="#br0" timeOffset="22551.6564">18641 9548 993 0,'6'-3'440'0,"13"-5"-182"15,10 1-74-15,27 0-65 16,10 1-21-16,9 6-52 15,-1 0-22-15,-7 0-79 16,-7 0-291-16</inkml:trace>
  <inkml:trace contextRef="#ctx0" brushRef="#br0" timeOffset="22939.6123">19573 9081 1007 0,'0'6'420'16,"0"7"-194"-16,0 26-168 15,3 18-22-15,1 33 9 16,-4 7-4-16,0 6-8 15,0-3 1-15,1-23-7 16,0-9 1-16,7-22-62 16,0-12-41-16,3-24-249 15</inkml:trace>
  <inkml:trace contextRef="#ctx0" brushRef="#br0" timeOffset="23144.0004">19475 9183 957 0,'9'-4'390'0,"12"-2"-229"16,11 1-65-16,29 0-30 16,12 0-4-16,25 4-15 15,1 1-12-15,-5 6-89 16,-7 0-100-16</inkml:trace>
  <inkml:trace contextRef="#ctx0" brushRef="#br0" timeOffset="23353.1884">19529 9523 770 0,'-5'-1'416'0,"4"2"-47"16,10 4-210-16,25-5-65 0,15 5-14 15,25-3-22-15,11-2-17 16,5 4-39-16,-6-1-91 16</inkml:trace>
  <inkml:trace contextRef="#ctx0" brushRef="#br0" timeOffset="23757.7601">19929 9811 521 0,'3'-8'346'15,"4"-5"28"-15,6-2-171 16,-4-3-11-16,1-3-33 15,-3-2-12-15,-2 3-57 16,-4 2-24-16,-1 9-27 0,0 6-20 16,-1 10-15-16,2 12-2 15,3 15-14-15,-2 11-1 16,5 14 7-16,-3 2 4 16,5-8 7-16,1-7 0 15,-5-19-68-15,1-8-51 16</inkml:trace>
  <inkml:trace contextRef="#ctx0" brushRef="#br0" timeOffset="24149.4831">20135 9750 1098 0,'5'-6'437'0,"12"-5"-287"15,6-1-44-15,12 5-53 16,3 4-13-16,3 5-24 16,-3 4-9-16,-13 3-4 15,-7 0-3-15,-18 4 1 16,-9 2 1-16,-11 2 3 0,-4 0 3 15,-1-2 1-15,8 0-5 16,13-4-5-16,4-1-2 16,16 0-2-16,5 0 2 15,4 2 0-15,4 7 1 16,-7 4 2 0,-7 0 8-16,-14-2 33 0,-5-3 11 15,-20-1 10-15,-5 2-4 16,-10-3-50-16,-6-7-64 15</inkml:trace>
  <inkml:trace contextRef="#ctx0" brushRef="#br0" timeOffset="24778.0164">19653 8897 537 0,'-20'3'286'0,"-21"5"-75"15,8 3-56-15,17-2-52 16,8-2-26-16,24-4-14 16,11 1 0-16,26-7-3 15,18 1 0-15,17-1-2 16,0 1-2-16,4 9-9 16,-8 0-4-16,-19-1-9 15,-5 0-3-15,-29-7-4 16,-12-2 5-16,-19-4-17 15,-9-1-13-15,-8-2-16 16,-2-4-12-16,-2-2 5 16,2-5 3-16,11 5-3 15,8 1-5-15,10 11-3 16,5 8 6-16,3 13 34 16,-3 3 25-16,-3 12 44 15,-6-2 9-15,-8 3-9 16,-4-5-14-16,-3-6-97 15,2-2-81-15</inkml:trace>
  <inkml:trace contextRef="#ctx0" brushRef="#br0" timeOffset="32361.2616">20784 9581 689 0,'0'0'333'15,"-2"-1"-85"-15,17 2-152 16,10 4-22-16,19-1-13 16,8-1-12-16,7 0-25 15,3 0-4-15,-3 1-6 16,-5 0 0-16,-8-1-50 16,-9-3-71-16</inkml:trace>
  <inkml:trace contextRef="#ctx0" brushRef="#br0" timeOffset="32565.245">20791 9707 882 0,'7'0'372'16,"18"0"-215"-16,10 0-18 15,10 0-50-15,7 0-28 16,7 0-36-16,1 0 17 16,10-3-234-16</inkml:trace>
  <inkml:trace contextRef="#ctx0" brushRef="#br0" timeOffset="32957.8342">21983 9412 734 0,'-14'-10'383'16,"-9"-9"-119"-16,-8 8-129 15,-3 4-37-15,-11 14-65 0,-7 8-22 16,2 20-23-16,2 8-7 16,16 10-8-16,8 7 0 15,22-2 0-15,10 0 17 16,27-2 21-16,10-9 13 16,16-10 25-16,7-11 13 15,-2-19 43-15,-1-10 30 16,-1-25 34-16,-9-12-12 15,-7-13-31-15,-8-2-36 16,-25-5-40-16,-7 5-13 16,-22 5-27-16,-10 1-22 0,-13 15-124 15,-7 4-85-15</inkml:trace>
  <inkml:trace contextRef="#ctx0" brushRef="#br0" timeOffset="33552.2286">21658 9077 583 0,'5'2'261'16,"5"0"-109"-16,18 2-71 15,9-3 10-15,20 1-7 16,10 0-5-16,14 0-20 16,3 0-12-16,-2-2-15 15,-6 0-5-15,-20-2-6 16,-13-3 1-16,-22 1 13 15,-10 2 2-15,-19-7-11 16,-5 1-9-16,-15-9-17 16,-3-2-6-16,0 1 2 15,4 2 4-15,10 10-8 16,9 5-17-16,16 5-4 16,8 9 6-16,13 3 29 15,2 2 29-15,-2 4 49 0,-7-5 15 16,-18 2 29-1,-7-3-1-15,-19 2-35 0,-6-1 10 16,-3-6-594-16</inkml:trace>
  <inkml:trace contextRef="#ctx0" brushRef="#br0" timeOffset="40835.4766">22808 9620 763 0,'12'2'328'0,"23"-1"-171"16,19 5-27-16,32-3-39 15,14 1-32-15,7-2-41 16,-8-2-5-16,-21 2-1 16,-14 1 0-16,-23 1-13 15,-10 4-39-15,-18 0-167 16</inkml:trace>
  <inkml:trace contextRef="#ctx0" brushRef="#br0" timeOffset="41097.4538">22832 9774 659 0,'-1'-1'365'0,"-3"1"-33"16,16 0-198-16,13 2-29 15,18 0-22-15,15 1-11 16,15 0-31-16,4 0-13 16,4-1-11-16,-9-1 0 15,-17-3-12-15,-11-4-26 0,-14-3-104 16,-6-2-90 0</inkml:trace>
  <inkml:trace contextRef="#ctx0" brushRef="#br0" timeOffset="41328.7388">23382 9596 440 0,'0'-6'309'16,"0"-6"-19"-16,4 3-61 15,7 2-27-15,12 3-67 16,8 4-34-16,9 6-37 16,3 5-13-16,-1 2-22 15,-5 4 7-15,-8 2 16 16,-8-2 0-16,-13 3 1 15,-8-4 4-15,-13 5 13 16,-10 2 12-16,-17 5 10 16,-6 2-15-16,-8 3-35 0,4-1 5 15,15 5 188-15</inkml:trace>
  <inkml:trace contextRef="#ctx0" brushRef="#br0" timeOffset="42310.4798">1657 10780 675 0,'-6'2'342'0,"-1"5"-70"16,12-1-97-16,30-1-75 16,9-1-4-16,35-7-32 15,10 1-27-15,6 2-22 16,3 0-2-16,-15 2 0 15,-12-2 6-15,-16 3-57 16,-13-2-46-16,-21 0-107 16,-4 0-64-16</inkml:trace>
  <inkml:trace contextRef="#ctx0" brushRef="#br0" timeOffset="42550.5398">1718 10936 757 0,'-9'-2'342'15,"-8"1"-140"-15,9-1-48 16,14 2-47-16,13 4-2 16,24-3-18-16,12-1 10 15,24-2-14-15,7 4-22 0,-2 2-33 16,-6 0-9-16,-11 2 7 15,-8-6-32-15,-6-5-99 16,-5-3-91-16</inkml:trace>
  <inkml:trace contextRef="#ctx0" brushRef="#br0" timeOffset="42737.5349">2290 10772 597 0,'-4'-4'301'0,"3"-3"-88"16,2 0-41-16,16 7-26 15,2 2-11-15,8 6-7 16,4 4-2-16,-5 7 4 16,-1 6 6-16,-21 9 13 15,-6 4 2-15,-19 5-36 16,-10-4-23-16,-5-4-19 0,-2-2-72 16,-1-2-3-16</inkml:trace>
  <inkml:trace contextRef="#ctx0" brushRef="#br0" timeOffset="44427.7475">3030 10855 881 0,'-1'0'384'0,"-3"0"-173"15,18 3-113-15,8-2-4 16,27-1 5-16,8-4-13 15,26-1-27-15,11-3-10 16,-9 1-151-16</inkml:trace>
  <inkml:trace contextRef="#ctx0" brushRef="#br0" timeOffset="44796.9802">3751 10568 1145 0,'1'-3'559'0,"0"-4"-286"0,-1 8-94 16,0-1-98-16,1 8-58 15,6 23 17-15,15 67-5 16,-13-22-19-16,-1 12-5 16,-3-2-1-16,-2-4 1 15,1-19 6-15,-3-13 8 16,2-15-42-16,-3-11-28 0,0-14-62 15,-2-5-50-15</inkml:trace>
  <inkml:trace contextRef="#ctx0" brushRef="#br0" timeOffset="44985.4509">3686 10614 1159 0,'4'-5'472'0,"12"-2"-291"16,6 0-76-16,28 7-53 15,11 1-17-15,13-1-16 16,11 3-1-16,-2 1-22 16,-4-2-64-16,-3-2-250 15</inkml:trace>
  <inkml:trace contextRef="#ctx0" brushRef="#br0" timeOffset="45194.831">3834 10912 865 0,'5'1'459'0,"5"-1"-66"0,23-5-222 15,11-1-32-15,7-3-55 16,10 6-35-16,0 4-43 16,-6 0-90-16</inkml:trace>
  <inkml:trace contextRef="#ctx0" brushRef="#br0" timeOffset="45566.4252">4120 11147 538 0,'-3'-2'367'0,"-1"-2"60"15,2-1-156-15,2 3-83 0,0 1-26 16,0 0-48-16,22-10-25 15,37-4-36-15,-25 15-15 16,-4 5-23-16,-5 9-8 16,-15 8 0-16,-14 5 4 15,-18 9 5-15,-5-2 1 16,-6 2-3-16,4-5-1 16,8-9-2-16,5-6-3 15,13-8-5-15,6-5-3 0,11-4 0 16,4-1 0-16,8-3 0 15,4 4 0-15,7 1 1 16,1 0-7-16,2 0-113 16,3 0-130-16</inkml:trace>
  <inkml:trace contextRef="#ctx0" brushRef="#br0" timeOffset="45943.1073">4427 11121 673 0,'0'-2'410'16,"0"-1"-17"-16,7-4-234 16,8 6-40-16,8-3-50 0,5 1-12 15,3 8-20-15,1-3-8 16,-10 6-8-16,-8 0 3 15,-9 5 7-15,-10 2 3 16,-11 1 2-16,-1-1-4 16,-2-6-9-16,4 0-6 15,9-4-17-15,4-1-4 16,8 1-10-16,3 0-1 16,13 3 5-16,7 2 2 0,0 6 4 15,-2 0 2-15,-13 5 9 16,-14-2 15-1,-16 1 17-15,-9 2 5 0,-5-10 3 16,-6-2-11-16,8-10-57 16,8-4-63-16</inkml:trace>
  <inkml:trace contextRef="#ctx0" brushRef="#br0" timeOffset="46385.8128">5187 10741 839 0,'-2'-4'554'16,"-2"-2"-19"-16,3 12-309 16,1 4-75-16,1 22-117 15,3 14-23-15,3 13-6 16,2 5 0-16,4-6 5 16,-2-7-19-16,0-15-104 15,-3-7-88-15</inkml:trace>
  <inkml:trace contextRef="#ctx0" brushRef="#br0" timeOffset="46560.8564">5004 10936 898 0,'0'0'520'0,"0"0"-42"15,9 0-281-15,13 0-46 16,25-3-66-16,17 0-22 15,22 0-35-15,3 2-11 16,-8 2-54-16,-9-1-94 16</inkml:trace>
  <inkml:trace contextRef="#ctx0" brushRef="#br0" timeOffset="46945.2092">5924 10541 1092 0,'-3'0'498'16,"-1"8"-212"-16,0 10-105 16,3 26-95-16,-1 11-16 15,4 28-32-15,-2 7-7 16,1 0-14-16,1-2 4 15,1-24 8-15,0-11 1 16,2-23-47-16,1-10-47 0,-3-17-158 16,1-5-384-16</inkml:trace>
  <inkml:trace contextRef="#ctx0" brushRef="#br0" timeOffset="47134.8149">5844 10597 1125 0,'14'-8'502'15,"11"-2"-252"-15,13-2-133 16,11 1-38-16,20 7-53 16,6 0-11-16,13 7-2 15,-1 6-64-15,-18-3-242 16</inkml:trace>
  <inkml:trace contextRef="#ctx0" brushRef="#br0" timeOffset="47358.563">5890 10986 1084 0,'1'3'451'0,"11"1"-211"16,10-6-81-16,14-1-45 16,14-4-9-16,5 0-55 15,14 5-20-15,-2 2-27 16,-2 1-74-16,-9-2-437 16</inkml:trace>
  <inkml:trace contextRef="#ctx0" brushRef="#br0" timeOffset="47617.7765">6233 11167 1003 0,'4'-6'480'15,"3"-6"-158"-15,6 2-190 16,2-2-30-16,1 2-27 15,-2 3 1-15,-1 4-13 0,-4 4-9 16,0 8-15-16,3 7-14 16,-8 11-14-16,4 4 0 15,-7 7-2-15,-1-2 0 16,0-4 1-16,-2-2 3 16,2-9-64-16,-1-7-69 15</inkml:trace>
  <inkml:trace contextRef="#ctx0" brushRef="#br0" timeOffset="47983.5113">6475 11132 976 0,'8'-2'426'0,"10"-3"-222"16,5 4-31-16,-1 1-67 16,0 1-23-16,-7 5-28 15,-7 0-4-15,-5 5-4 16,-7 4-3-16,-7 1-10 16,-2 1-9-16,1-4-14 15,8-1-8-15,10-1-10 16,7-1-5-16,9-6-2 0,6 3 3 15,4-1 1 1,1 2 4-16,-6 6 4 0,-8 0 5 16,-18 2 64-16,-9 1 26 15,-21 0 23-15,-6-2 1 16,-4-7-62-16,0-3-37 16,15-5-114-16</inkml:trace>
  <inkml:trace contextRef="#ctx0" brushRef="#br0" timeOffset="48374.9016">7057 10882 1063 0,'0'-1'479'15,"8"-2"-219"-15,9 2-109 16,20-2-98-16,14 3-19 16,18 0-26-16,-1 0 10 15,0 4-151-15</inkml:trace>
  <inkml:trace contextRef="#ctx0" brushRef="#br0" timeOffset="48586.6205">7085 11032 788 0,'-5'1'485'16,"-1"1"-56"-16,20 1-134 15,14-1-47-15,27 0-76 16,14 2-36-16,4-4-77 16,1 1-21-16,-12 1-76 15,-11-3-76-15</inkml:trace>
  <inkml:trace contextRef="#ctx0" brushRef="#br0" timeOffset="49099.8284">8319 10578 838 0,'-20'-11'413'0,"-25"-5"-140"16,1 5-84-16,-6 19-104 15,5 13-31-15,6 21-43 16,6 12-16-16,18 17-13 0,9 7 4 16,19 1 11-1,10-5 14-15,16-20 45 0,9-14 12 16,22-27 11-16,6-9-1 15,8-26-16-15,-1-16 9 16,-18-27 21-16,-9-11 15 16,-34-9 11-16,-21 5-18 15,-36 15-42-15,-19 13-33 16,-12 22-52-16,-3 10-41 16</inkml:trace>
  <inkml:trace contextRef="#ctx0" brushRef="#br0" timeOffset="51318.4785">9337 10812 824 0,'8'2'377'15,"7"-1"-155"-15,27-2-96 16,11-4-3-16,40-3-48 15,15-1-30-15,13 4-30 16,4 3-5-16,-12 4-54 16,-10 3-63-16,-22-2-299 15</inkml:trace>
  <inkml:trace contextRef="#ctx0" brushRef="#br0" timeOffset="51568.1418">9656 10854 256 0,'-23'7'235'0,"-20"4"26"16,16-2 26-16,7-3-6 16,13-2-82-16,9-2-41 0,16 1-64 15,14-2-28-15,17 0-1 16,11-1-8-16,13 0-27 15,4 1-6-15,3 3-10 16,0 0-24-16,-1-3-167 16,-11-1-249-16</inkml:trace>
  <inkml:trace contextRef="#ctx0" brushRef="#br0" timeOffset="51758.1243">10125 10737 635 0,'9'0'357'0,"14"0"-38"16,1 4-121-16,6 7-72 15,-2 2-15-15,-8 7-3 16,-9 3 2-16,-12 6 6 16,-12 3-13-16,-17 1-40 0,-5-4-28 15,-8-2-144-15</inkml:trace>
  <inkml:trace contextRef="#ctx0" brushRef="#br0" timeOffset="52053.9209">9494 10734 1031 0,'-11'3'459'0,"-15"7"-231"16,3 4-58-16,4 12-84 15,6 8-28-15,13 7-31 16,6 0-7-16,17-2-6 15,9-6-3-15,20-11 1 16,11-6-50-16</inkml:trace>
  <inkml:trace contextRef="#ctx0" brushRef="#br0" timeOffset="52497.5452">10961 10618 850 0,'-1'-6'468'0,"-3"-2"-108"15,3 9-128-15,1 17-108 16,1 10-45-16,4 25-29 16,2 11-6-16,-1 16-15 15,0 6-2-15,-1-10-3 16,-3-9 3-16,-2-21 16 0,0-10-34 16,-1-14-90-1,-4-10-46-15,0-13-278 0</inkml:trace>
  <inkml:trace contextRef="#ctx0" brushRef="#br0" timeOffset="52665.0005">10921 10621 1160 0,'11'-4'463'0,"14"-9"-302"15,17 4-53-15,21-3-62 16,10 4-14-16,9 5-3 15,-2 2-48-15</inkml:trace>
  <inkml:trace contextRef="#ctx0" brushRef="#br0" timeOffset="52891.3964">10885 10989 1138 0,'16'-4'441'16,"16"-2"-311"-16,23-3-53 16,23-2-31-16,1 5-20 15,5 2-39-15,-11 4-101 16</inkml:trace>
  <inkml:trace contextRef="#ctx0" brushRef="#br0" timeOffset="53165.1772">11295 11176 986 0,'2'-6'448'0,"4"-7"-204"15,3 2-62-15,1-1-63 16,1 2-24-16,1 4-31 16,3 5-20-16,-2 8-33 15,1 9-9-15,0 12-10 16,-2 6 4-16,-6 7 7 16,-2-1 4-16,-4-3 9 15,-2-5 0-15,-3-7 10 16,0-8-25-16,2-13-123 15,2-4-203-15</inkml:trace>
  <inkml:trace contextRef="#ctx0" brushRef="#br0" timeOffset="53543.9193">11520 11153 802 0,'-3'-4'437'16,"1"-3"-62"-16,8 1-259 15,9 0-35-15,15 3-35 16,3 2-1-16,9 4-9 16,-3-2-5-16,-12 3-11 15,-6 3-4-15,-12 3 9 16,-11 1 5-16,-8 2 2 15,-2-2 1-15,-4-1-11 16,8-1-8-16,6-4-15 16,2 1-5-16,10 0-8 15,4 1 1-15,7 6 7 16,3-1-1-16,-9 6 4 16,-5 1 1-16,-12 2 32 15,-10 1 13-15,-10-1 9 16,-7-3 3-16,2-5-26 15,0-8-13-15,10-5-111 16,8-4-90-16</inkml:trace>
  <inkml:trace contextRef="#ctx0" brushRef="#br0" timeOffset="53826.0586">12150 11025 1112 0,'8'-1'487'16,"5"0"-211"-16,8-3-175 15,8 2-20-15,11 2-33 16,5 0-17-16,6 0-20 16,-4 0-8-16,-3-4-119 15,-6 3-111-15</inkml:trace>
  <inkml:trace contextRef="#ctx0" brushRef="#br0" timeOffset="54018.5203">12201 11144 701 0,'-2'-3'449'15,"4"3"18"-15,5 0-181 16,-7 0-105-16,29 0-37 16,48 4-52-16,-20-3-29 15,1 0-32-15,0 1-21 16,-8 2 323-16</inkml:trace>
  <inkml:trace contextRef="#ctx0" brushRef="#br0" timeOffset="54425.5929">13161 10685 1337 0,'0'2'541'15,"-6"13"-357"-15,-1 12-65 16,2 34-87-16,0 14-7 16,3 17-5-16,3 4-2 0,2-10 1 15,-5-6 1-15,2-17 10 16,-1-9-19-1,-3-25-41-15,1-11-36 0,-2-19-111 16,-6-13-79-16</inkml:trace>
  <inkml:trace contextRef="#ctx0" brushRef="#br0" timeOffset="54615.2956">13072 10798 970 0,'6'-8'458'0,"18"-12"-164"16,6 3-140-16,23 0-90 15,10-1-23-15,13 8-26 16,11 2-7-16,-1 8-100 16,-8 4-331-16</inkml:trace>
  <inkml:trace contextRef="#ctx0" brushRef="#br0" timeOffset="54822.6273">13129 11047 1267 0,'-1'2'504'0,"2"0"-317"16,13 3-33-16,18 0-59 15,16-1-15-15,22 1-47 16,8 4-11-16,4-2-14 16,-5 2-76-16</inkml:trace>
  <inkml:trace contextRef="#ctx0" brushRef="#br0" timeOffset="55160.375">13393 11337 1029 0,'0'-1'410'15,"5"-7"-289"-15,9-2-23 16,18-3-33-16,6 2-4 15,7 6 17-15,-1 3 6 16,-12 9 8-16,-9 2-6 16,-18 8 6-16,-8 3 1 15,-16 6-19-15,-7-2-8 16,-2 1-31-16,0-4-16 0,14-4-18 16,9-4-2-16,19-3-3 15,8-3 1-15,12-6 4 16,0-1 13-16,0-4-64 15,-3 1-51 1</inkml:trace>
  <inkml:trace contextRef="#ctx0" brushRef="#br0" timeOffset="55548.6667">13768 11272 1353 0,'0'-4'544'0,"10"-2"-346"0,6 1-46 16,13 0-74-16,5 2-16 16,-1 3-36-16,3 2-12 15,-10 2-9-15,-6 3-1 16,-13 3-3-16,-7 0 1 15,-12 3 3-15,-5 0 1 16,-3 2 3-16,1-1-3 16,10-2-6-16,5-2 0 15,12-3-3-15,6-2 0 0,8 1 1 16,3 0 0-16,2 8-2 16,-4 2 8-1,-12 6 38-15,-8-2 25 0,-18-2 38 16,-11 2 7-16,-10-3-25 15,-4-4-20-15,8-6-60 16,6-9 287-16</inkml:trace>
  <inkml:trace contextRef="#ctx0" brushRef="#br0" timeOffset="90491.2313">1799 12619 503 0,'0'6'286'16,"3"0"-1"-16,1 0-47 15,10-18-42-15,2-6-12 0,15-22-62 16,8-14-39-16,4-16-36 16,-2-12-4-16,-10-6 2 15,-3 2 5-15,-16 14 21 16,-7 9-9-16,-5 25 3 16,-3 13-5-16,-2 14-38 15,2 8-6-15,-2 10-34 16,5 11-6-16,7 16-5 15,3 12 6-15,9 17 16 16,4 6 4-16,5 13 3 16,0-2 4-16,-3-10 6 15,-1-11 2-15,-3-19-16 16,2-6-47-16,-5-16-142 16,-3-2-162-16</inkml:trace>
  <inkml:trace contextRef="#ctx0" brushRef="#br0" timeOffset="90622.0137">2059 12397 806 0,'5'6'316'0,"16"9"-196"0,-2 0-74 16,15 0-1-16,1 3-13 15</inkml:trace>
  <inkml:trace contextRef="#ctx0" brushRef="#br0" timeOffset="90773.5721">1841 12336 1326 0,'-5'2'493'0,"-5"7"-405"15,10 2-56-15,21 2-39 16,12 2-12-16,23-1-114 15</inkml:trace>
  <inkml:trace contextRef="#ctx0" brushRef="#br0" timeOffset="91100.2795">2487 12585 1143 0,'12'4'494'0,"6"1"-296"15,9-5-84-15,-1-4-27 16,1-6-50-16,0-1 0 16,-4-6-6-16,-4-1 1 15,-9-5 6-15,-9-2 3 16,-11-3-5-16,-6 1-5 16,-8 10-12-16,-2 9-2 15,2 13-1-15,3 7-1 16,3 14-7-16,4 4-8 15,6 8-12-15,4 2-5 16,6 6 1-16,2 0 5 0,7 0 8 16,-6-4 3-16,6-8 13 15,-3-4-45-15,0-11-164 16,9-4-4-16</inkml:trace>
  <inkml:trace contextRef="#ctx0" brushRef="#br0" timeOffset="91386.6685">3036 12518 794 0,'0'9'488'16,"0"5"-74"-16,-11 3-141 16,1 4-59-16,-8-4-106 15,-3-1-37-15,-8-5-37 16,0-5-8-16,3-6-24 15,-1-6-9-15,8-8-13 0,1-2-7 16,7-4 5-16,6 2 3 16,10 4-11-16,6 2-3 15,10 8 18-15,6 5 4 16,4 9 25-16,2 6 17 16,-2 9 7-16,-3 2 1 15,-8 4-6-15,-5 1-3 0,3-4 97 16</inkml:trace>
  <inkml:trace contextRef="#ctx0" brushRef="#br0" timeOffset="91838.7327">4545 12285 1000 0,'-6'1'473'15,"2"13"-160"-15,0 16-103 0,2 24-93 16,3 13-10-16,0 16-40 15,-1 1-18-15,4-1-18 16,0-2-3-16,1-17-2 16,1-6 21-16,-4-21-81 15,-1-12-68-15,0-17-224 16</inkml:trace>
  <inkml:trace contextRef="#ctx0" brushRef="#br0" timeOffset="92021.794">4521 12301 1069 0,'18'-9'438'0,"31"-8"-262"0,7 3-66 16,21 9-61-16,4 5-17 15,-5 6-32-15,-10 3-86 16</inkml:trace>
  <inkml:trace contextRef="#ctx0" brushRef="#br0" timeOffset="92212.352">4606 12617 1258 0,'25'-3'574'16,"18"-1"-319"-16,23-1-97 16,11 4-52-16,-6 7-88 15,-2 3-50-15</inkml:trace>
  <inkml:trace contextRef="#ctx0" brushRef="#br0" timeOffset="93143.5484">4814 13002 586 0,'1'-10'347'0,"4"-11"-16"16,2 1-74-16,1 4-72 15,2 2-29-15,-7 3-51 16,2 7-31-16,-2 10-29 0,3 9-16 16,-1 12-21-16,2 3 9 15,-5 4 3-15,-1 1 1 16,-1-5 2-16,0-3-1 16,0-4 3-16,1-4-26 15,4-6-146-15,0-4-211 16</inkml:trace>
  <inkml:trace contextRef="#ctx0" brushRef="#br0" timeOffset="93482.4397">4969 12984 781 0,'-1'-7'390'0,"7"-6"-114"15,4 1-93-15,13 3-89 16,11 6-29-16,5 5-43 16,0 5-9-16,-12 7-4 15,-10 2 0-15,-17 6 2 16,-10 4 2-16,-12-3 3 16,-1 1 0-16,1-11 2 15,4-6 0-15,13-3-9 16,5-4-6-16,12 0-7 15,6 0-6-15,5 0 1 16,1 4 3-16,-3 3 9 16,-5 0 7-16,-12 5 45 0,-4-2 18 15,-15 3 10-15,-4 1-1 16,-10-6-20-16,2-1-62 16,10-5-131-16</inkml:trace>
  <inkml:trace contextRef="#ctx0" brushRef="#br0" timeOffset="93775.9475">5472 12742 1144 0,'0'1'438'0,"8"2"-304"16,12 3-28-16,13 0-29 16,8-2-17-16,10 1-31 15,1-3 20-15,-6-1-124 16,-5-1-101-16</inkml:trace>
  <inkml:trace contextRef="#ctx0" brushRef="#br0" timeOffset="93934.1946">5505 12853 794 0,'-3'3'440'0,"-4"2"-111"15,15-1-121-15,12-2-33 16,13-2-62-16,11 0-11 15,11 1-53-15,3 0-20 0,1 3-88 16,-5-2-77-16</inkml:trace>
  <inkml:trace contextRef="#ctx0" brushRef="#br0" timeOffset="94242.489">6143 12255 1291 0,'-1'-9'555'0,"1"-4"-329"16,0 7-83-16,3 18-85 15,4 10-35-15,3 23-16 0,4 15 2 16,1 22-7-16,-3 6 2 16,-6 3 4-16,-4-6 3 15,-3-15-11-15,-2-10-16 16,6-21-66-16,0-9-38 16,5-21-124-16,6-10-82 15</inkml:trace>
  <inkml:trace contextRef="#ctx0" brushRef="#br0" timeOffset="94420.8535">6395 12673 506 0,'0'-4'396'0,"-3"-5"66"16,-8 7-111-16,-13 5-131 15,-6 5-50-15,-7 6-64 16,2 1-30-16,2 1-41 16,7-1-19-16,19-2-20 15,9-2-3-15,20-2-1 16,8 0 5-16,6-3 5 15,4 0 3-15,-1 0-67 16,-3 0-108-16</inkml:trace>
  <inkml:trace contextRef="#ctx0" brushRef="#br0" timeOffset="94755.4756">6514 12846 837 0,'-2'-1'377'16,"2"1"-176"-16,9 6-52 16,11 1-66-16,4-1-14 15,3-2 9-15,-1-3-2 16,0-6 0-16,1-1 0 16,-6-8-28-16,-8-4-8 15,-8 2 1-15,-6-1 5 0,-14 4 1 16,-6 3-3-1,-8 8-14-15,-3 3-15 0,1 11-17 16,1 4-8 0,5 10-6-16,4 4-2 0,13 12 4 15,7-1 4-15,16-1 10 16,6-7 6-16,13-15 10 16,4-3 2-16,2-12 1 15,3 1 0-15,-5-9-597 16</inkml:trace>
  <inkml:trace contextRef="#ctx0" brushRef="#br0" timeOffset="95342.6273">7071 12829 736 0,'16'7'300'0,"16"2"-177"15,47 3-49-15,19-2-7 16,47-2 24-16,22-2 8 15,35-3 28-15,22 3 12 16,11-6-35-16,-4 0-24 16,-29-3-41-16,-19-4-11 15,-44 1-7-15,-24 0-22 16,-45 4-451-16</inkml:trace>
  <inkml:trace contextRef="#ctx0" brushRef="#br0" timeOffset="95828.4965">7282 11939 736 0,'-1'-11'406'0,"-3"-9"-47"16,4 8-91-16,0 23-109 15,3 13-51-15,6 29-86 16,-2 10 8-16,4 19 3 15,-5 8-1-15,-6 4 0 16,3-1-6-16,-3-20 3 16,2-12-13-16,0-28-101 15,-2-11-90-15</inkml:trace>
  <inkml:trace contextRef="#ctx0" brushRef="#br0" timeOffset="96308.697">7659 12300 766 0,'3'-10'423'0,"4"-9"-98"15,-6-3-113-15,-2-1-31 16,-10 0-43-16,-5 4-26 16,-9 5-48-16,-2 8-24 0,-4 11-40 15,-4 5-12-15,5 12-10 16,2 1-3-16,11 3 0 16,11 6 0-16,11-4 11 15,9-1 5-15,10-8 10 16,1-6 5-16,5-9 4 15,-2-7 3-15,-4-7 2 16,0-4 0-16,-6-7 0 16,-1 5-1-16,-7 0 0 15,-3 3-2-15,-4 6 9 16,-5 3-3-16,-1 6-6 16,-2 7-2-16,2 14-12 15,1 6-2-15,2 8 1 16,2 6-1-16,2-3 4 15,2 3 2-15,-3-11 8 16,1-5-30-16,0-8-112 16,-4-6-105-16</inkml:trace>
  <inkml:trace contextRef="#ctx0" brushRef="#br0" timeOffset="96635.4607">7877 12452 713 0,'0'0'437'16,"-1"2"-23"-16,-3 13-245 16,4 4-54-16,0 7-58 15,0 7-7-15,1-2-21 16,2 0-4-16,-3-3-4 16,-3-9-2-16,4-4-19 15,-1-4-45-15</inkml:trace>
  <inkml:trace contextRef="#ctx0" brushRef="#br0" timeOffset="96921.8151">8040 11805 1061 0,'3'-7'476'0,"0"-4"-264"16,0 13-44-16,0 28-75 15,-2 16-15-15,0 29-4 16,2 11-7-16,-3 8-26 16,1 10-17-16,-1 1-8 15,-3-5 0-15,3-16 3 16,0-15 2-16,2-25-15 15,3-7-23-15,0-13-85 16,0-6-66-16</inkml:trace>
  <inkml:trace contextRef="#ctx0" brushRef="#br0" timeOffset="97214.3611">8310 11951 696 0,'-1'-7'427'16,"3"0"-41"-16,0 7-139 16,0 21-120-16,5 11-28 15,-4 19-27-15,4 13-14 0,1 13-26 16,-2 9-10-16,-5 9-8 15,-2-1-2-15,-5-15 5 16,5-6 0 0,6-22 5-16,4-10 4 0,1-13-45 15,-3-9-62-15</inkml:trace>
  <inkml:trace contextRef="#ctx0" brushRef="#br0" timeOffset="97685.8915">8725 12397 754 0,'3'-9'429'0,"6"-8"-61"15,-3 0-199-15,2 1-47 16,-4-1-63-16,-5-4-19 16,-5 6-26-16,-11-2-6 15,-5 5-8-15,-3 4-5 16,-6 8-11-16,3 6-3 16,4 8-5-16,4 4 2 15,12 5 4-15,1-1 4 16,9 2 6-16,7-3 1 15,8-5 7-15,5-3 2 0,5-10 5 16,0-4 1-16,-3-9 0 16,-1-1 0-16,-8-5 2 15,0 1 1-15,-9 5 8 16,-5 1 11-16,-1 11 6 16,-2 6 0-16,-3 14-5 15,1 8-11-15,-3 11-8 16,7 6-3-16,1 0-6 15,2-1-1-15,3-9 5 16,-1-5 3-16,-1-8-52 16,2-5-52-16</inkml:trace>
  <inkml:trace contextRef="#ctx0" brushRef="#br0" timeOffset="98046.1185">8835 12507 1023 0,'2'-3'477'0,"6"-9"-205"0,3 4-117 15,10 0-34-15,8 6-60 16,2 1-25-16,0 7-26 15,-7 2-3-15,-9-1-3 16,-6 4-1-16,-12 1 1 16,-1 0 2-16,-5-1 2 15,1 0 0-15,6-3-5 16,4 0-3-16,7-1 0 16,3 0-2-16,1 0 2 15,-1 2 0-15,-12 4 2 16,-7 0 4-16,-15 1 5 15,-5-3 2-15,-1-1-13 16,2-5-58-16</inkml:trace>
  <inkml:trace contextRef="#ctx0" brushRef="#br0" timeOffset="98315.0307">9115 12049 967 0,'0'-12'504'0,"-2"-10"-83"16,-2 15-192-16,-2 4-79 0,-2 12-35 16,-1 12-45-16,1 16-39 15,1 11-8-15,4 25-9 16,3 13-6-16,0 18-4 15,7-5 1-15,4-14 5 16,2-15-11-16,2-25-73 16,-5-9-76-16</inkml:trace>
  <inkml:trace contextRef="#ctx0" brushRef="#br0" timeOffset="99108.6489">7894 13189 663 0,'0'0'440'0,"-1"0"6"16,0 11-262-16,5 11-59 16,1 19-68-16,4 13 4 0,-5 9 0 15,-1 1-1-15,1-11 1 16,-3-10-14-16,0-20-13 16,-3-8 5-16,-4-15 14 15,-1-4 4-15,2-10 0 16,4-10-6-16,-1-14-19 15,2-4-6-15,4-8-11 16,8 3-8-16,13 7-10 16,3 6-5-16,12 14-4 15,0 10 0-15,3 12 2 16,5 6 45-16,-6 5-139 16,-1-1-10-16</inkml:trace>
  <inkml:trace contextRef="#ctx0" brushRef="#br0" timeOffset="102272.4959">8346 13152 765 0,'3'-5'354'0,"0"-5"-158"16,12 2-85-16,7 2-26 15,4 3-43-15,5 4-14 16,-5 9-14-16,-6 3 4 15,-18 6 25-15,-7 3 9 16,-17 4 13-16,-5-2-3 16,3 0-23-16,5 0-11 0,9-5-21 15,7-4-4-15,9-7 34 16,5-6 14-16,11-4 29 16,5 0 14-16,2-3-16 15,-2 0-8-15,-6 2-22 16,-3-2 12-16,-1 3 26 15</inkml:trace>
  <inkml:trace contextRef="#ctx0" brushRef="#br0" timeOffset="102949.2064">9555 12791 623 0,'0'0'344'0,"8"0"-40"15,10 0-73-15,15-3-90 16,13 0-25-16,6 1-64 15,0 2-23-15,-7 0-20 16,-6 6-9-16,-8 2-69 16,-3 1-47-16,-12 1-231 15</inkml:trace>
  <inkml:trace contextRef="#ctx0" brushRef="#br0" timeOffset="103128.6224">9566 12928 917 0,'9'3'434'15,"17"1"-181"-15,11 2-26 16,15 1-84-16,0 1-43 16,1 1-57-16,-1-4-6 15,-6-1-516-15</inkml:trace>
  <inkml:trace contextRef="#ctx0" brushRef="#br0" timeOffset="103882.0808">10466 12316 969 0,'0'-9'442'0,"-2"-8"-192"0,-1 6-62 16,1 17-97-16,-1 12-33 16,2 31-50-16,-1 15-2 15,4 21 4-15,1 3-1 16,2-2 0-16,2-10 3 16,3-14 5-16,3-9-17 15,-1-23-37-15,2-12-17 16,3-20-51-16,4-12 0 15,7-15-1-15,-1-3 9 0,0 0 44 16,-2 2 18-16,-13 10 43 16,-3 5 18-16,-15 11 11 15,-7 4 8-15,-8 6 3 16,-5 2-8-16,2 3 0 16,1-1-8-16,10-1-18 15,7 0-5-15,11-1 1 16,9 3 3-16,12 0 15 15,2-2 3-15,6 4-5 16,-1-3-5-16,-1 3-10 16,2 1-1-16,-4-8-1 15,1 0 2-15,-1-8 8 16,-1-7 3-16,-7-10 9 0,-5 0 3 16,-12-3-2-1,-9 1 7-15,-13 6 16 0,-7 1 0 16,-3 12-1-16,-1 2-15 15,3 10-31-15,6 5-8 16,1 8-13-16,7 5 3 16,10 5 8-16,1 2 6 15,16-4 24-15,3-3 9 16,7-9 7-16,9-1-1 16,3-9-9-16,2-6-7 0,-1-4-51 15,-6-10 421-15</inkml:trace>
  <inkml:trace contextRef="#ctx0" brushRef="#br0" timeOffset="104718.7861">11315 12899 553 0,'-2'2'243'0,"13"-2"-99"16,21-3-23-16,46 0-33 15,22-2 7-15,40-1 23 16,26-2 14-16,42-1 15 15,21-1-8-15,19-1-51 16,10 2-27-16,-20 2-32 16,-23 2-5-16,-43 2-8 15,-36 2-3-15,-50 1-58 16,-23-2-71-16</inkml:trace>
  <inkml:trace contextRef="#ctx0" brushRef="#br0" timeOffset="107353.5527">11402 12057 681 0,'0'-8'342'0,"0"0"-78"15,0 2-42-15,0 6-86 16,0 9-31-16,1 12-58 15,1 15-10-15,-1 25 8 16,2 16-3-16,-1 14-9 16,1 0-12-16,2-14 1 15,-1-16 2-15,3-20-41 16,6-12-96-16</inkml:trace>
  <inkml:trace contextRef="#ctx0" brushRef="#br0" timeOffset="107863.9434">11854 12307 826 0,'5'-8'374'0,"2"-13"-158"16,-7 0-25-16,-6 1-44 16,-11-2-23-16,-9 6-46 15,1 1-22-15,-5 10-30 16,0 5-13-16,1 6-20 15,0 5-8-15,12 8-9 16,4 1-1-16,12 6 4 16,5-1 7-16,7-3 8 0,4-1 6 15,8-10 5-15,0-5 2 16,0-8 2-16,3-5 0 16,-4-5-2-16,-4 1-1 15,-4-1-2-15,-7 4-1 16,-5 4-1-16,-2 1-4 15,-3 6-9-15,1-3-4 16,1 0-3-16,0 17 4 16,1 43 10-16,1-26 3 15,6 4 4-15,-2-2 2 0,3-6 1 16,-1-7 1-16,-6-11-64 16,6-1-104-16</inkml:trace>
  <inkml:trace contextRef="#ctx0" brushRef="#br0" timeOffset="108249.8599">12020 12471 780 0,'0'-5'394'0,"-1"0"-133"16,1 5-74-16,-1 0-92 16,0 0-39-16,0 19-37 15,-2 35 4-15,2-29-3 16,0 2-4-16,1-5-3 16,0-5 2-16,1-3-125 15</inkml:trace>
  <inkml:trace contextRef="#ctx0" brushRef="#br0" timeOffset="108646.7714">12188 12052 761 0,'0'-7'407'0,"0"-4"-87"15,-1 1-71-15,-2 7-113 16,3 4-46-16,-1 15-64 16,1 7-20-16,2 23-5 15,0 12 2-15,1 22-1 16,0 11 0-16,4 1 6 16,-1-7 2-16,3-21 7 15,-2-14-12-15,0-19-50 16,-1-6-34-16,3-14-122 15</inkml:trace>
  <inkml:trace contextRef="#ctx0" brushRef="#br0" timeOffset="108948.4361">12432 12430 872 0,'0'0'465'0,"-1"3"-111"15,1-3-133-15,0 0-128 16,0 0-41-16,0-2-102 16,0 1-316-16</inkml:trace>
  <inkml:trace contextRef="#ctx0" brushRef="#br0" timeOffset="109796.0396">12697 12098 512 0,'0'0'308'0,"-2"-6"-15"16,-3-3-44-16,4 6-56 16,-3-3-33-16,4 5-67 15,-1 1-28-15,0 0-48 16,1 26-12-16,3 59-4 16,4-15-1-16,-4 21 5 15,1 6 1-15,-3-6 7 16,-5-15 4-16,2-20 1 15,-2-13 2-15,2-13-38 16,8-7-66-16</inkml:trace>
  <inkml:trace contextRef="#ctx0" brushRef="#br0" timeOffset="110438.9906">13202 12309 627 0,'2'-8'333'0,"4"-11"-73"16,-5-2-55-16,-6-3-61 16,-1-1-14-16,-14 1-22 15,-2 5-18-15,-9 8-35 0,-6 7-23 16,4 8-39-16,0 7-7 16,10 8-8-16,7 3-2 15,10 5 4-15,6-2 5 16,11-2 9-16,5-1 5 15,8-7 7-15,1-4 2 16,3-8 5-16,1-4 0 16,-7-8 0-16,-4-3-1 15,-3-1-6-15,-4 0-1 16,-9 4-2-16,4 5-5 0,-10 6-10 16,0 3-2-16,-2 12 1 15,-3 9 6-15,6 12 9 16,1 11 1-16,2 3 0 15,1-2-1-15,4-6 3 16,4-8 4-16,-1-12-81 16,0-2-115-16</inkml:trace>
  <inkml:trace contextRef="#ctx0" brushRef="#br0" timeOffset="110800.0522">13284 12453 760 0,'8'-3'378'0,"4"-6"-102"15,10 5-165-15,1-2-31 16,3 6-37-16,-1 7-12 15,-8-1-16-15,-5 2-3 16,-10 0 1-16,-3 3 0 0,-7 0 0 16,-2 2 1-16,-3-4-4 15,4-1-4-15,6-6-6 16,6 4 0-16,8 2 0 16,2-3-1-16,1 8-1 15,-3-3 0-15,-6 3 3 16,-5 4 7-16,-12-4 14 15,-6-1 4-15,-4-4 4 16,1 0-56-16</inkml:trace>
  <inkml:trace contextRef="#ctx0" brushRef="#br0" timeOffset="111090.7334">13542 11901 935 0,'1'-8'504'0,"-1"-12"-165"16,-1 24-183-16,-4 18-58 15,4 28-93-15,1 16-7 16,14 25 2-16,-6 4 2 15,6 12 4-15,-4 0 4 16,-7-17 4-16,5-9 0 16,-5-30 3-16,2-11 0 0,5-14 10 15,-6-7-35-15,0-10-29 16</inkml:trace>
  <inkml:trace contextRef="#ctx0" brushRef="#br0" timeOffset="117327.6918">11854 13122 796 0,'-8'-4'415'0,"-10"0"-79"16,-7 4-78-16,0 4-94 15,-4 7-32-15,2 17-82 16,-1 10-25-16,5 28-27 15,9 17-5-15,15 7 5 16,18-2-1-16,14-21 3 16,6-14 0-16,14-22-53 15,0-10-77-15</inkml:trace>
  <inkml:trace contextRef="#ctx0" brushRef="#br0" timeOffset="117706.9271">12036 13422 982 0,'-3'-26'436'0,"-2"-14"-212"0,14 3-114 15,9 6-18-15,14 19-28 16,4 8-10-16,1 18-24 16,0 6-13-16,-11 10-12 15,-6 6 7-15,-10-4 13 16,-10 3 8-16,-17-7 9 16,-6 2-3-16,-13-4-8 15,-4-3-4-15,5-6-8 16,6-10-2-16,13-8-22 15,9 0-15-15,12-1-8 16,4 2-1-16,9 2 10 16,5-1 5-16,2 6 7 15,1 0 45-15,1-3-157 16</inkml:trace>
  <inkml:trace contextRef="#ctx0" brushRef="#br0" timeOffset="117927.4956">12319 13442 736 0,'8'0'394'0,"10"0"-47"0,15 5-221 16,5-1-13-16,7 1-45 15,-2 0-24-15,-5-2-6 16,-5 0-71-16</inkml:trace>
  <inkml:trace contextRef="#ctx0" brushRef="#br0" timeOffset="118149.8384">12600 13309 936 0,'0'-3'450'0,"3"6"-153"15,9 6-126-15,6 13-99 16,10 8-10-16,7 8-22 16,-4 0-13-16,1-2-10 0,-3-3-3 15,-8-10-15-15,1-3-53 16,-5-11-192-16</inkml:trace>
  <inkml:trace contextRef="#ctx0" brushRef="#br0" timeOffset="118313.5136">12887 13356 1384 0,'-10'0'591'0,"-16"3"-333"15,0 7-65-15,-3 9-99 16,-1 5-33-16,4 6-43 15,-6-2-7-15,4-4-40 16,3 1-69-16,3-6-208 16</inkml:trace>
  <inkml:trace contextRef="#ctx0" brushRef="#br0" timeOffset="118583.3416">12998 13130 838 0,'6'-2'476'0,"10"2"-55"0,2 8-183 15,10 22-117-15,1 10-35 16,-6 24-33-16,-1 5-17 15,-16 2-15-15,-4 2 0 16,-16-12-4-16,-6-10-2 16,-3-16-24-16,2-6-72 15,13-16-111-15</inkml:trace>
  <inkml:trace contextRef="#ctx0" brushRef="#br0" timeOffset="118995.7509">13269 13110 585 0,'-1'-3'402'0,"1"-3"37"16,4-2-159-16,15 6-111 16,7 2-36-16,11 6-50 15,2-2-18-15,-3 7-33 0,-7-1-10 16,-17 3 3-16,-8 4 2 16,-18 1 8-16,-7 1-1 15,-10 0-7-15,0 0-4 16,8-6-8-16,3-2-5 15,12-4-8-15,4-1-2 16,5 2-1-16,7-1 1 16,7 1 21-16,3-4 11 15,11 0 5-15,5 0 1 16,5 0-16-16,0-1-6 0,-7-4-3 16,-3 0 9-16,-12-5-64 15</inkml:trace>
  <inkml:trace contextRef="#ctx0" brushRef="#br0" timeOffset="119944.0045">4672 14153 1067 0,'-3'-4'490'16,"1"2"-243"-16,-1 11-83 16,2 27-85-16,1 16-30 15,0 34-8-15,2 6 2 16,0 2-11-16,0-7-5 0,-2-19-11 15,0-13 0 1,0-17-1-16,-1-10 0 0,1-18-73 16,3-8-84-16</inkml:trace>
  <inkml:trace contextRef="#ctx0" brushRef="#br0" timeOffset="120111.5318">4598 14195 1047 0,'-2'-7'478'0,"12"-5"-199"16,8 0-103-16,24 6-104 15,17 4-20-15,17 3-36 16,3 5-10-16,2 4-23 16,-7 2-84-16</inkml:trace>
  <inkml:trace contextRef="#ctx0" brushRef="#br0" timeOffset="120312.0405">4650 14510 914 0,'0'2'451'0,"0"2"-44"16,24-3-334-16,16-1-18 15,30-7-14-15,5 1-18 16,3 7-65-16,-4 4-131 0</inkml:trace>
  <inkml:trace contextRef="#ctx0" brushRef="#br0" timeOffset="120616.5689">4967 14742 1308 0,'0'-5'523'0,"5"-3"-334"16,3-2-85-16,15 4-61 16,3 1-16-16,8 8-17 15,-3 2-5-15,-11 9-2 16,-7 3 2-16,-20 5 4 0,-8 5 2 15,-4 3 2-15,-6 0-3 16,10-1-7-16,5-5-3 16,10-8-3-16,4-1-2 15,9-9 1-15,8 1 0 16,9-2 4-16,5-2 0 16,4-2-49-16,0-5-96 15</inkml:trace>
  <inkml:trace contextRef="#ctx0" brushRef="#br0" timeOffset="120964.5174">5294 14746 1245 0,'-1'-4'505'0,"-1"-7"-318"16,8 1-54-16,16 4-60 15,4 3-24-15,11 5-36 16,-2 5-7-16,-8 5-3 16,-6 0-2-16,-19 1 0 15,-2 4 1-15,-14 5 2 16,1 0 2-16,-2 0 6 16,1-7 3-16,8-11-30 15,1-2-10-15,13-2-12 16,7-4-5-16,4 2 24 0,2 1 7 15,-1 6-1-15,-3 6 2 16,-8 4 32-16,-2 7 13 16,-14 4 16-16,-8 0 5 15,-5-4-21-15,-3-6-12 16,1-17 92-16</inkml:trace>
  <inkml:trace contextRef="#ctx0" brushRef="#br0" timeOffset="121208.0288">5814 14626 882 0,'7'-3'434'16,"2"-4"-141"-16,12 5-168 15,6-1-32-15,5 5-53 16,7 2-14-16,4 3-20 16,-3 2 4-16,-6-3-31 15,-6-1-46-15,-11-4-179 16</inkml:trace>
  <inkml:trace contextRef="#ctx0" brushRef="#br0" timeOffset="121364.1011">5878 14698 873 0,'-1'3'411'16,"-1"4"-144"-16,6 0-77 15,15-2-77-15,7-2-31 16,8-2-54-16,7-1-6 0,5-1-110 16</inkml:trace>
  <inkml:trace contextRef="#ctx0" brushRef="#br0" timeOffset="121724.7117">6521 14266 1070 0,'-2'-11'499'15,"-1"-6"-187"-15,0 9-85 16,-3 19-104-16,4 14-48 15,3 32-75-15,2 15-5 16,6 16 5-16,-4 1 1 16,-2-8 1-16,-1-7 24 15,1-13-120-15,3-8-47 16,4-24-78-16,4-15-105 0</inkml:trace>
  <inkml:trace contextRef="#ctx0" brushRef="#br0" timeOffset="122084.7981">6730 14675 554 0,'-15'7'343'16,"-11"3"-51"-16,-1 3-125 15,2 2-49-15,8-2-68 16,4-1-14-16,15 1-13 16,3 0 4-16,15 4 10 15,4 1 6-15,12 2 1 16,4-1-5-16,5-6-11 15,-3-4-6-15,-5-10 4 16,-5-6 5-16,-4-9 2 16,-3-6 1-16,-7 2-2 15,0-1 0-15,-17 2-2 0,-5 7 4 16,-8 4 5 0,-8 4 5-16,-2 5-3 0,0 7-10 15,-2 6-23-15,1 6-14 16,9 7-7-16,4 5 6 15,10 3 11-15,7 0 8 16,9-9 10-16,8-4-1 16,9-9-1-16,6-5-2 15,7-7 20-15,1-4-38 0</inkml:trace>
  <inkml:trace contextRef="#ctx0" brushRef="#br0" timeOffset="122657.9061">7423 14814 1324 0,'-3'2'450'0,"3"3"-396"16,19 5-69-16,41 0-9 16,26-1 17-16,51-7 30 15,23-4 11-15,32-5 9 16,14-2 1-16,12-4-25 16,-5 1-6-16,-15-2 0 15,-21 0 1-15,-43 5-1 16,-26 3-1-16,-42 7-76 15,-20 5-85-15</inkml:trace>
  <inkml:trace contextRef="#ctx0" brushRef="#br0" timeOffset="123088.2942">7544 13844 923 0,'-2'-6'447'15,"1"-1"-180"-15,6 31-141 16,-1 20-52-16,6 32-40 15,0 13-3-15,-1 10-5 16,1 1-3-16,-6-4-3 16,0-12-3-16,-4-17-1 0,1-16 23 15,-2-21-103-15,-2-7-82 16</inkml:trace>
  <inkml:trace contextRef="#ctx0" brushRef="#br0" timeOffset="123524.3514">7997 14266 843 0,'0'-8'417'0,"0"-10"-130"16,-6-3-52-16,-3 1-61 15,-5-2-36-15,-5 5-70 16,2 5-22-16,-7 5-46 16,2 5-15-16,-2 9-15 15,3 2-8-15,4 11-2 16,-1 4 5-16,15 2 13 16,-1 1 8-16,9-4 8 15,10-1 3-15,1-12 3 0,6-2 4 16,6-8 2-16,-6-6 0 15,0-5-1-15,-3-5-1 16,-8 2-1-16,1 0-1 16,-7 9-5-16,-7 4-5 15,-4 11 9-15,-3 2 1 16,-4 14 7-16,9 2 1 16,4 10-10-16,0 4-1 15,7-2 54-15,-1 4-102 0,-4-5-108 16,0 0-79-1</inkml:trace>
  <inkml:trace contextRef="#ctx0" brushRef="#br0" timeOffset="123865.5059">8099 14526 697 0,'5'-7'356'0,"6"-4"-69"16,3 3-103-16,8 0-66 15,-6 8-24 1,-8 0-48-16,2 0-18 0,16 6-15 0,-5 5-2 15,-15 4 3-15,-16 1 1 16,-10 4 1-16,1-1-3 16,5 1-10-16,7-1-3 15,15-4-3-15,7-1 0 16,19-2-8-16,0-4-41 16,2-5-80-16,-1 0-110 15</inkml:trace>
  <inkml:trace contextRef="#ctx0" brushRef="#br0" timeOffset="124117.9061">8424 14018 1152 0,'-3'-9'498'0,"-2"-8"-253"16,3 9-41-16,2 7-77 15,1 5-43-15,4 16-65 16,-2 2-19-16,-3 21-5 16,4 13 1-16,-4 20 1 15,0 17 1-15,0 4 2 16,0-6 1-16,3-20-7 16,3-16-29-16,4-20-145 0</inkml:trace>
  <inkml:trace contextRef="#ctx0" brushRef="#br0" timeOffset="124384.8951">8731 14410 1175 0,'0'-3'550'16,"1"2"-218"-16,5-1-226 15,-6 1-19-15,0 0-637 16</inkml:trace>
  <inkml:trace contextRef="#ctx0" brushRef="#br0" timeOffset="124733.7486">8943 13944 800 0,'-1'-8'487'16,"-4"-7"-49"-16,5 16-260 15,-1 11-58-15,-1 20-103 16,1 11-26-16,0 22 3 16,1 9 3-16,2 14 3 15,-1 5 4-15,4-4 2 16,-3-12 3-16,0-20-46 16,4-16-81-16</inkml:trace>
  <inkml:trace contextRef="#ctx0" brushRef="#br0" timeOffset="125188.9426">9336 14264 810 0,'-2'-12'429'0,"0"-11"-128"16,-4 3-100-16,-3 1-30 16,-6 4-56-16,-7 0-26 15,-6 4-43-15,0 10-24 16,-2 6-34-16,4 4-14 0,5 12-7 16,6-2 3-16,11 5 9 15,4 1 9-15,9-6 8 16,3 2 3-16,9-8 2 15,3-5 4-15,3-8-1 16,3-3-4-16,-4-8-9 16,-7-4-2-16,-6 0 3 15,-8-1 3-15,-2 7 5 16,-1 4 9-16,-1 8 7 16,-1 7 3-16,-4 8 1 15,-2 6-7-15,5 13-12 16,-2 7-1-16,4 9-1 15,4-1 1-15,-1-9 2 16,-2-7 4-16,1-15 3 16,-3-7-6-16,1-5-103 0</inkml:trace>
  <inkml:trace contextRef="#ctx0" brushRef="#br0" timeOffset="125572.575">9432 14356 894 0,'5'-5'452'15,"-1"-4"-134"-15,11 4-165 16,1 2-41-16,3 3-57 15,4 3-24-15,-2 2-21 16,0 2-2-16,-3 2-6 16,-6 0 0-16,-9 3-2 15,-8 0 0-15,-8 1 2 16,-2 1 2-16,2-6 3 16,2-1-5-16,11-5-7 15,7-1-3-15,12 3-6 16,3 1 4-16,-4 4 2 15,-3 4 1-15,-12 6 3 16,-5-2 3-16,-16 4 4 16,-3-5 3-16,-3-4-69 15,2-4-41-15</inkml:trace>
  <inkml:trace contextRef="#ctx0" brushRef="#br0" timeOffset="125816.4593">9761 13913 1201 0,'-2'-4'476'0,"0"-1"-319"16,2 8-68-16,0-3-62 15,0 24-15-15,8 57-18 16,-7-20-1-16,3 15 0 15,-3 11 4-15,-2 8 3 16,3 0 5-16,3-13 5 16,-3-15-14-16,4-22-135 15</inkml:trace>
  <inkml:trace contextRef="#ctx0" brushRef="#br0" timeOffset="126299.4676">9356 14801 549 0,'6'0'301'0,"7"-3"-60"16,13 2-54-16,15-2-40 15,11 1-9-15,22 2-18 16,1 4-17-16,-5 2-43 0,-11-2-20 15,-15-4 0-15,-10-1-50 16</inkml:trace>
  <inkml:trace contextRef="#ctx0" brushRef="#br0" timeOffset="126880.5757">8438 15183 1121 0,'-1'0'485'0,"1"4"-229"15,2 15-168-15,6 12-50 16,4 18 4-16,1 6 4 0,-1 4 3 16,-4-4-1-16,-1-12-14 15,-1-11-12-15,-1-18 1 16,0-6 9-16,-2-17 6 15,-2-6 1-15,0-16-3 16,-1-5-10-16,2-10-8 16,3-2-3-16,8 1-10 15,3 3-6-15,13 9-3 16,5 5-2-16,4 15 1 16,5 8 4-16,-4 8-25 15,-5 5-58-15</inkml:trace>
  <inkml:trace contextRef="#ctx0" brushRef="#br0" timeOffset="127219.4869">8925 15164 1295 0,'15'-1'85'0,"-3"1"-21"15,16 3 78-15,-4 5-20 16,-10 5-13-16,-7 3-4 16,-14 1-22-16,-6 2-7 0,-11 3-28 15,1 1-15-15,0 1-15 16,5-2-6-16,13 0-9 15,0-6-1-15,9-6 1 16,4 0 2-16,6-5 3 16,4 0-1-16,8-2-1 15,0-1 0-15,-1-2 5 16,5-4-23-16</inkml:trace>
  <inkml:trace contextRef="#ctx0" brushRef="#br0" timeOffset="127651.7117">10173 14784 1001 0,'3'0'395'0,"10"0"-259"16,8 3-42-16,10-1-49 15,7-2-10-15,6-2-24 16,1-1 1-16,1 0-122 15</inkml:trace>
  <inkml:trace contextRef="#ctx0" brushRef="#br0" timeOffset="127807.6021">10216 14904 761 0,'1'3'380'0,"6"0"-137"15,16 4-106-15,9 0-21 16,17-3-65-16,8 2 15 16</inkml:trace>
  <inkml:trace contextRef="#ctx0" brushRef="#br0" timeOffset="128543.7389">10804 14383 946 0,'-4'-9'468'0,"3"-9"-172"16,1 14-131-16,3 11-42 16,-6 28-80-16,1 16-34 15,-2 24-9-15,1 6 1 16,6 4 4-16,0-2-1 15,0-11 5-15,6-9 1 16,5-21-2-16,1-16-9 16,10-20-54-16,-5-11-58 0,6-16-112 15,0-4-29-15,-2-5 29 16,-1 3 55-16,-10 6 112 16,0 1 38-16,-13 10 59 15,-6 3 12-15,-14 7 39 16,-6 2 21-16,-5 5-12 15,2 0-3-15,10 0-30 16,7 0-20-16,12 0-18 16,9 1-5-16,9 1-6 15,7 3 1-15,6 2-11 16,5-3-4-16,3 3 0 16,0 2 0-16,2-6 8 15,-5-4 5-15,-5-12 9 16,-3-6 2-16,-11-9 6 15,-4 1 10-15,-12 1 49 0,-1-3 11 16,-10 7 0-16,-8-1-11 16,-1 10-58-16,-5 5-20 15,-2 7-22-15,6 11-10 16,1 8-4-16,5 6 4 16,12 7 9-16,3-3 8 15,15 0 7-15,4-10 5 16,12-3 3-16,4-9-1 15,3-8 0-15,1-2-2 0,5-10-118 16</inkml:trace>
  <inkml:trace contextRef="#ctx0" brushRef="#br0" timeOffset="129114.077">11588 14982 119 0,'-36'2'192'0,"-30"1"139"15,17-2 33-15,45 2-93 16,24-3-61-16,51-3-116 15,24 2-16-15,51 0 33 16,27 2-2-16,32 0-17 16,25-2-19-16,14-3-45 15,5-4-11-15,-24-7-6 16,-8 1 0-16,-48 0 0 16,-27 0-1-16,-39 11-147 15</inkml:trace>
  <inkml:trace contextRef="#ctx0" brushRef="#br0" timeOffset="129585.9935">11702 14181 528 0,'0'-16'382'16,"-1"-14"33"-16,4 12-162 15,4 5-32-15,-3 12-99 0,-1 14-33 16,-3 25-60-16,-3 15-23 15,3 44 8-15,0 5-5 16,-2 2 0-16,4-7 2 16,0-30 2-16,3-12 2 15,-1-16-70-15,4-9-84 16</inkml:trace>
  <inkml:trace contextRef="#ctx0" brushRef="#br0" timeOffset="130039.4428">12145 14496 555 0,'1'-6'329'0,"1"-11"-2"15,-2-1-114-15,-8-5-36 16,-3-3-27-16,-9 2-45 16,-2 3-21-16,-6 10-60 15,2 6-17-15,-3 12-25 16,2 8-13-16,4 9-6 16,5 10 1-16,10 1 8 0,6 0 9 15,11-5 11-15,4-5 7 16,8-9 6-1,5-3 2-15,-1-9 1 0,1-9 0 16,-7-4-5-16,1-3 0 16,-5 0 0-16,-4 1 1 15,-6 0 4-15,-4-4 1 16,-4 5 2-16,0 6-5 16,0 11-8-16,-1 12-3 0,3 8-7 15,2 6 5-15,3 2 5 16,2-2 3-16,3 3 28 15,0-4-56-15,2-4-313 16</inkml:trace>
  <inkml:trace contextRef="#ctx0" brushRef="#br0" timeOffset="130344.6994">12244 14647 1037 0,'2'-3'447'0,"8"-3"-242"15,2-1-57-15,9 7-67 16,-2 0-25-16,1 1-29 0,-3 7-9 16,-6 2-9-16,-8 1-2 15,-8 1 2-15,-6 1 2 16,-6 5 0-16,2-3 0 15,2 2-3-15,4-4-5 16,6-4-3-16,3-1-1 16,13-1 0-16,3-5 1 15,12-1-13-15,3-1-40 16,1-4-173-16</inkml:trace>
  <inkml:trace contextRef="#ctx0" brushRef="#br0" timeOffset="130589.6384">12517 14168 1047 0,'-1'-5'504'0,"-4"-1"-192"15,0 4-96-15,0 10-113 16,-1 13-39-16,3 23-49 15,3 13-4-15,4 26-6 16,4 1-1-16,0-1 0 16,-1-4-1-16,0-19 3 15,0-8-13-15,2-13-100 16,-1-9-99-16</inkml:trace>
  <inkml:trace contextRef="#ctx0" brushRef="#br0" timeOffset="131009.2921">12831 14185 845 0,'-2'-8'428'0,"-2"-8"-124"15,-1 4-38-15,-2 8-88 16,-2 2-48-16,-5 19-80 16,-1 10-28-16,4 29-30 0,7 18 2 15,7 18 5-15,0-1 1 16,4-10 3-16,-2-8 1 16,3-20 3-16,1-8 5 15,1-14-73-15,1-9-74 16</inkml:trace>
  <inkml:trace contextRef="#ctx0" brushRef="#br0" timeOffset="131462.4529">13209 14495 1016 0,'-5'-9'465'0,"-3"-13"-204"15,-5 1-35-15,-7-4-66 16,3 4-33-16,-8 3-58 16,-4 3-23-16,3 11-43 15,-1 5-16-15,5 15-14 16,5 5-2-16,3 7 9 15,3 2 4-15,11-1 4 16,3-4 4-16,13-4 4 0,5-5 4 16,3-8 0-16,2-6-2 15,-2-5-14 1,2-4-5-16,-5-2-1 0,-6-1 4 16,-2 5 16-16,-9-5 2 15,-2 8-2-15,-1-1-5 16,-4 8 4-16,3-5 1 15,0 2 5-15,0 23 5 16,2 34-5-16,-4-26 0 0,2 6 2 16,7 2 0-16,-6-10 11 15,2-3-42-15,0-10-139 16</inkml:trace>
  <inkml:trace contextRef="#ctx0" brushRef="#br0" timeOffset="131817.9563">13281 14613 898 0,'4'-3'411'0,"7"-2"-159"16,6 0-93-16,1 4-62 15,3 0-22-15,1 1-37 0,-2 0-14 16,-1 1-11-16,-5 2 0 16,-10 2-6-16,-1 2-1 15,-6 0-2-15,-3-3 0 16,2 2-1-16,0 1-3 16,6 2-2-16,3-2-6 15,6 0-2-15,-1-1 0 16,-2 1-1-16,-1 4 2 15,-12 4 2-15,-6 1 4 0,-12 2 10 16,-5-2 3 0,2-4 13-16,5-2-57 0</inkml:trace>
  <inkml:trace contextRef="#ctx0" brushRef="#br0" timeOffset="132070.5223">13557 14119 831 0,'-1'-6'529'0,"0"-1"11"16,1 5-285-16,0 10-156 15,1 12-48-15,2 18-39 16,1 14-2-16,4 31-3 0,0 6 0 15,-1-4-1-15,3-3 1 16,-2-20 2-16,0-14 25 16,3-8-114-1,-6-12 96-15</inkml:trace>
  <inkml:trace contextRef="#ctx0" brushRef="#br0" timeOffset="133994.7385">16335 6457 414 0,'-2'0'250'16,"-3"-2"-43"-16,4 2 28 15,0-1 3-15,1 0-78 16,0-1-54-16,0 1-79 16,1 1-27-16</inkml:trace>
  <inkml:trace contextRef="#ctx0" brushRef="#br0" timeOffset="134390.4318">19100 6642 645 0,'5'0'331'0,"-1"0"-75"16,1 1-109-16,-2 5-63 15,-4-2-39-15,0 1-406 16</inkml:trace>
  <inkml:trace contextRef="#ctx0" brushRef="#br0" timeOffset="137177.5635">12397 15305 976 0,'7'3'401'0,"10"12"-196"15,8 10-105-15,10 21-35 16,6 6-4-16,5 3-34 15,-2-4-5-15,-4-12-6 16,-8-7-55-16</inkml:trace>
  <inkml:trace contextRef="#ctx0" brushRef="#br0" timeOffset="137384.7826">12743 15347 1003 0,'-13'0'508'0,"-10"-1"-165"16,0 12-147-16,-13 9-41 15,-7 13-75-15,-7 4-32 16,-8 6-31-16,9-4-6 16,12-7-42-16,12-3-63 15,18-15-221-15</inkml:trace>
  <inkml:trace contextRef="#ctx0" brushRef="#br0" timeOffset="137863.7101">12929 15252 691 0,'-2'-3'407'0,"1"-5"-32"0,1 0-168 15,12 2-120-15,6 0-31 16,8 4-32-16,5 2-11 16,6 3-7-16,-3 3-1 15,-6 3-2-15,-4 1-2 16,-19 2 53-16,-5 1 16 16,-15 5 11-16,-7 3 6 15,-9 1-48-15,0 2-15 16,6-4-10-16,6-4-4 15,11-4-8-15,7-2 1 0,7-3 20 16,7 1 14-16,7-5 24 16,3 2 7-16,4-3-14 15,3 2-9-15,3-2-20 16,-1-2-7-16,-1-1-47 16,-4-4 372-16</inkml:trace>
  <inkml:trace contextRef="#ctx0" brushRef="#br0" timeOffset="139964.141">14642 10809 692 0,'15'-23'314'0,"19"-22"-115"15,0 10-4-15,-2 23-41 16,-5 12-47-16,-16 33-77 15,-2 23-15-15,-11 36 1 16,-5 18 2-16,-3 32-8 16,-2 15-4-16,5 10-2 15,7 6-1-15,18-2 1 16,7-15 0-16,12-19 1 16,2-9 0-16,-6-27 1 15,0-7 1-15,-8-32 3 16,-2-16-5-16,-3-41 11 15,-6-12 7-15,-7-24 6 16,-5-12 8-16,-9 7-11 16,-2 34-10-1,4 1-23-15,0 0-14 0,-18 42-12 0,1 27-4 16,6 45 10-16,11 4 10 16,-1 22 13-16,-7 6 6 15,-11 26 8-15,-7 2 2 16,-10 18 4-16,5 16 4 15,4-9 2-15,13 6-3 16,20-22-3-16,9-18-6 0,16-25-3 16,-2-21 1-16,-4-34 3 15,-3-19-39-15,-7-37-272 16</inkml:trace>
  <inkml:trace contextRef="#ctx0" brushRef="#br0" timeOffset="140470.8555">15387 12449 1036 0,'11'3'340'0,"22"4"-319"16,15 3 0-16,16-4 11 16,11 0 2-16,8-6-18 15,3-4-3-15,-2 4-97 16,-13 0-39-16,-20 2-104 16</inkml:trace>
  <inkml:trace contextRef="#ctx0" brushRef="#br0" timeOffset="140720.5466">15414 12575 898 0,'15'-6'348'0,"28"-5"-218"15,2 2-36-15,14 9-6 16,4 3-19-16,3 6-34 16,-1 0-16-16,-5-4-12 15,-4-1-38-15,-17-1-181 16</inkml:trace>
  <inkml:trace contextRef="#ctx0" brushRef="#br0" timeOffset="140963.2765">15803 12299 887 0,'0'0'345'0,"7"6"-224"15,5 2-35-15,14 11-44 16,5 3 6-16,17 6-16 16,1 3-6-16,-1-2-4 15,-1-3-3-15,-14-4-2 0,-9-7 16 16,-13-6 66-16,-7 4 14 15,-16-1 36-15,0 6 4 16,-10 10-33-16,-14 1-7 16,-14 14-38-16,-11 5-22 15,-7 9-53-15,9 7-25 16</inkml:trace>
  <inkml:trace contextRef="#ctx0" brushRef="#br0" timeOffset="143152.5526">14793 14837 476 0,'-3'0'241'0,"0"2"-88"0,3-1-89 16,0-1-27-16,0 0-36 15,0-1-1-15,0-1 24 16,0 2 22-16,0 0 42 15,1 0 19-15,-1 0 10 16,8 17-8-16,6 43-32 16,-15-24-16-16,0 15 2 15,0 8-3-15,-6 7 11 16,-3 1 11-16,-6-1-18 16,-2-1-2-16,-3-21-4 15,-3-7 0-15,-5-30 6 16,5-17-12-16,-7-28-132 15,-5-14-281-15</inkml:trace>
  <inkml:trace contextRef="#ctx0" brushRef="#br0" timeOffset="146375.9312">16529 12034 652 0,'0'-7'408'16,"-2"-6"-21"-16,-1 12-212 0,5 7-51 15,2 18-83-15,3 10-30 16,6 24-7-16,-3 9 0 16,-3 14 2-16,-2 4 0 15,-8-10 3-15,0-9 1 16,3-19 3-16,-1-15-24 16,3-13-104-16,0-9-62 15</inkml:trace>
  <inkml:trace contextRef="#ctx0" brushRef="#br0" timeOffset="146572.6057">16636 12381 1041 0,'-8'1'418'0,"-17"7"-251"16,-3 7-51-16,4 9-67 15,3 3-14-15,15-1-46 16,6 1-3-16,8-10 2 15,6-3 5-15,5-5 7 16,7-4 3-16,7-2 0 16,-1-1 18-16,12 4-136 15</inkml:trace>
  <inkml:trace contextRef="#ctx0" brushRef="#br0" timeOffset="146937.1727">16764 12650 1024 0,'3'5'383'0,"8"4"-292"0,5-2-19 15,12-5-25-15,4-3-9 16,0-8-13-16,1 1-1 0,-11-7 2 15,-5 2 0-15,-10 2 0 16,-5-2 6-16,-8 11 2 16,-6 0 1-16,-11 4-1 15,-5 2-8-15,-3 3-14 16,1 6-7-16,4 7-13 16,7 3 6-16,8 4 7 15,7 0 6-15,15-5 23 16,9-3 1-16,19-2 5 15,6-4 0-15,8-5-11 16,-6-3-8-16,-6-8-75 16,0-5-176-16</inkml:trace>
  <inkml:trace contextRef="#ctx0" brushRef="#br0" timeOffset="147462.7747">17172 12664 802 0,'-9'0'317'0,"2"3"-189"0,20 0-47 15,47-1-10-15,29 4-7 16,42-4-25-16,25 0 9 15,32-1 34 1,5 1 9-16,15 5 9 0,-1-2-32 16,-27-4-46-16,-15-2-9 15,-49-5-33-15,-25 0-72 16</inkml:trace>
  <inkml:trace contextRef="#ctx0" brushRef="#br0" timeOffset="147899.4939">17260 11834 793 0,'1'-11'408'0,"0"-9"-107"0,0 9-104 15,2 21-99-15,0 16-41 0,3 31-53 16,1 13 9-16,0 17-1 16,-1 1 1-1,-2-6 0-15,-2-2-2 0,1-17 2 16,-2-7-23-1,1-21-370-15</inkml:trace>
  <inkml:trace contextRef="#ctx0" brushRef="#br0" timeOffset="148406.5402">17614 12148 701 0,'-4'-11'410'0,"-1"-5"-65"16,-8-3-146-16,1 1-36 15,-4 0-78-15,-2 4-33 16,2 7-46-16,-6 3-12 0,0 9-19 16,2 6-2-1,4 5 1-15,7 3 0 0,9 2 5 16,3-1 4-16,8-2 8 16,6-2 6-16,3-5 5 15,3-4 3-15,0-8 5 16,-5-5 1-16,0-6 1 15,-2 0 1-15,-6 0-1 16,-2 2 0-16,-7 3 1 16,-2 3 2-16,0 4-3 15,0 0 1-15,0 0-4 16,-2 6 0-16,-4 22 1 16,-2 28-3-16,8-22-1 15,2 0-3-15,3-2 0 16,1 0 24-16,2-2-119 15,-2-7-150-15</inkml:trace>
  <inkml:trace contextRef="#ctx0" brushRef="#br0" timeOffset="148588.4676">17760 12292 1193 0,'-2'1'469'16,"-1"6"-311"-16,0 8-72 0,2 11-60 16,-1 9-5-16,2 4 22 15,1-1-74-15</inkml:trace>
  <inkml:trace contextRef="#ctx0" brushRef="#br0" timeOffset="148867.9359">17970 11816 1209 0,'-2'0'489'0,"-4"2"-334"15,1 10-57-15,1 21-75 0,3 14-21 16,3 22-5-16,7 12 0 16,-1 3 2-16,0 3 1 15,-3-5 4-15,-2-6 1 16,0-16 29-16,-2-12-59 16,3-17-132-16,-5-12-336 15</inkml:trace>
  <inkml:trace contextRef="#ctx0" brushRef="#br0" timeOffset="149189.8663">18158 11891 1028 0,'-1'-4'476'0,"1"1"-208"15,-1 0-90-15,1 3-95 16,0 0-34-16,0 7-34 16,0 23-3-16,4 46-2 15,0-24-3-15,-3 13-2 16,-1 1-1-16,0 5 0 15,0 1 1-15,3-12-1 0,4-3 1 16,3-14-71 0,0-10-93-16</inkml:trace>
  <inkml:trace contextRef="#ctx0" brushRef="#br0" timeOffset="149648.8212">18512 12182 637 0,'-1'-5'416'0,"-5"-12"-2"15,-1 2-137-15,-9 0-116 16,3 4-57-16,-4 3-64 16,-3 7-26-16,3 4-28 15,0 4-9-15,4 7-8 16,4 1 2-16,8 3 4 16,2 2 6-16,12-2 10 15,3-1 6-15,6-5 6 0,-2-5 3 16,2-5 4-16,-6-4 1 15,1-1 0 1,-6-4 0-16,-4 0-3 0,-5 2-1 16,-1 3-10-16,-1 3 11 15,-1-1 4-15,1 0 0 16,0 29 7-16,1 34-13 16,3-21-4-16,-1 4 0 15,0-8 0-15,-2-5 26 16,1-8-118-16,2-9-66 0</inkml:trace>
  <inkml:trace contextRef="#ctx0" brushRef="#br0" timeOffset="150014.7484">18638 12282 1024 0,'7'-4'444'0,"4"-3"-235"16,7 6-61-16,7 2-72 0,-1 4-29 16,2-1-32-1,0 2-5-15,-9 1-4 0,-4-1 1 16,-13 2 0-16,-7-2-1 15,-8 1 2-15,-2-2 0 16,0-2 0-16,6 1-5 16,9 0-8-16,3-1-3 15,6 5-3-15,0 4 1 16,1 3 6-16,-5 2 1 16,-3 5 4-16,-3 0 4 15,-8-3 3-15,1 0-2 0,1-11-91 16</inkml:trace>
  <inkml:trace contextRef="#ctx0" brushRef="#br0" timeOffset="150275.6294">18949 11832 741 0,'1'-10'476'0,"-1"-8"33"16,1 9-235-16,-1 17-149 15,0 12-51-15,-1 26-70 16,2 17-7-16,0 17-1 0,2 7 2 16,2 4 2-16,-3-3 2 15,3-4 2-15,0-7 0 16,-5-20-58-16,1-12-59 15</inkml:trace>
  <inkml:trace contextRef="#ctx0" brushRef="#br0" timeOffset="150789.7465">17568 12866 590 0,'-7'0'352'0,"-4"9"-25"15,-8 14-87-15,-13 19-95 16,-1 11-23-16,1 14-47 16,7 3-31-16,23 13-34 15,13 1-4-15,21-8-2 16,7-9 1-1,1-24 7-15,1-16-33 0,-3-15-135 16</inkml:trace>
  <inkml:trace contextRef="#ctx0" brushRef="#br0" timeOffset="151115.6263">17668 13069 1098 0,'0'-9'465'0,"5"-10"-230"15,8 7-64-15,12 7-52 0,5 3-28 16,7 9-59-16,-1 3-12 16,-11 1-8-16,-5 7-2 15,-18 5 2-15,-13-2 2 16,-12 7-1-16,-5 2 0 15,0 3-7-15,3 1-3 16,13-1-1-16,5-6-2 16,11-8 0-16,9-3 1 15,11-9 0-15,6-3 1 0,7-4 0 16,0-3 0-16,1-5-75 16,0 0-352-16</inkml:trace>
  <inkml:trace contextRef="#ctx0" brushRef="#br0" timeOffset="151338.0697">17974 13168 1066 0,'9'1'420'15,"3"0"-255"-15,14 5-97 16,5 3-4-16,6-2-16 16,2 0-17-16,0-1-18 0,-1-3 4 15,-7-3-129-15</inkml:trace>
  <inkml:trace contextRef="#ctx0" brushRef="#br0" timeOffset="151542.0928">18233 13108 1076 0,'3'0'462'0,"5"7"-230"16,4 6-123-16,11 9-70 16,4 10-14-16,1 4-17 15,4 5-2-15,-7-3 11 16,-3-3-49-16,-1-11-185 15,-4-6-164-15</inkml:trace>
  <inkml:trace contextRef="#ctx0" brushRef="#br0" timeOffset="151705.7216">18490 13165 1126 0,'-13'0'529'0,"-12"4"-208"0,-4 5-105 15,-4 10-112-15,-1 5-36 16,-4 5-49-16,4 4-10 16,4-2-58-16,4-2-86 15</inkml:trace>
  <inkml:trace contextRef="#ctx0" brushRef="#br0" timeOffset="151941.7119">18537 12880 1013 0,'8'18'452'15,"5"9"-195"-15,4 25-154 16,-1 4-16-16,-2 8-30 15,-7 6-13-15,-7 4-26 16,-2 4-6-16,-14-3 3 16,2-10-35-16,0-24-102 15</inkml:trace>
  <inkml:trace contextRef="#ctx0" brushRef="#br0" timeOffset="152296.5401">18726 12943 977 0,'7'-8'493'0,"5"-6"-190"0,4 2-109 16,6 6-46-16,0 7-86 16,2 4-29-16,-1 12-23 15,-8 1-8-15,-13 7-4 16,-6 2-1-16,-14-1 2 16,0 0 3-16,6-6 3 15,3-3 0-15,12-5-2 16,6-3-3-16,9-2 0 15,5-3-4-15,7-4-104 16,4-3-77-16</inkml:trace>
  <inkml:trace contextRef="#ctx0" brushRef="#br0" timeOffset="152619.4395">19287 12579 979 0,'5'0'426'0,"12"-4"-219"16,6 2-63-16,10-1-58 15,2-2-31-15,4 1-34 16,1 2-7-16,-5 2-45 16,-3 2-85-16</inkml:trace>
  <inkml:trace contextRef="#ctx0" brushRef="#br0" timeOffset="152780.9548">19377 12668 815 0,'8'1'463'0,"9"2"-73"15,3 1-110-15,12 0-112 0,-3 1-61 16,9 1-69-16,3-3-9 15</inkml:trace>
  <inkml:trace contextRef="#ctx0" brushRef="#br0" timeOffset="153557.0655">19989 12147 986 0,'-5'-7'492'0,"-2"-4"-149"16,0 6-124-16,4 15-121 0,3 11-43 16,0 23-59-16,2 18-1 15,-3 24 2-15,1 3 2 16,3-5 1-16,3-12 3 15,7-27-51-15,-3-9-27 16,3-17-18-16,-1-10-5 16,6-12-18-16,2-8-15 15,0-7-72-15,3-4-76 16,-4-2-91-16,-1 3 47 16,-5 8 233-16,-8 5 119 0,-14 8 237 15,-8 0 27-15,-10 0-83 16,0 5-28-16,2-2-62 15,2 1-29-15,6-2-62 16,11 2-17-16,9-2-10 16,10 2-2-16,14 2 1 15,-2-1 5-15,5 4-3 16,-3-1 0-16,0 3 2 16,-4-5 2-16,-1-3 3 15,0-3 1-15,1-5 1 16,2 1 1-16,4-9-2 15,0 1 0-15,-6-3 4 16,-4 0 39-16,-12 3 61 16,-8-2 17-16,-13 6 21 15,-8 2-26-15,-12 7-56 16,0 7-20-16,-1 8-28 0,3 3-18 16,13 6-6-1,4 1-3-15,15 1-1 0,7 2 1 16,14-2 2-16,10-2 2 15,4-10 3-15,6-4 1 16,-1-7-29-16,-2-4-37 16</inkml:trace>
  <inkml:trace contextRef="#ctx0" brushRef="#br0" timeOffset="154097.1722">20873 12669 458 0,'-22'0'272'0,"-14"0"47"16,8 1-186-16,29 1-41 16,22 4 17-16,25-4-12 15,21 3 6-15,42-5-23 16,19-2 3-16,43-1-8 15,16 1 7-15,21 3 25 16,2 4-16-16,-13 3-22 16,-21-3-11-16,-58-1-49 15,-31-3-38-15,-50-3-112 16,-20-1-200-16</inkml:trace>
  <inkml:trace contextRef="#ctx0" brushRef="#br0" timeOffset="154542.9845">20920 11681 836 0,'0'-13'393'0,"0"-8"-137"16,-2 6-43-16,2 13-94 15,2 8-34-15,2 19-68 16,3 12-21-16,-2 39 0 16,-3 11 1-16,-6 18 3 15,-3-2 0-15,0-14 5 16,4-8 2-16,1-18 2 15,-1-6 1-15,-3-19-13 0,4-11-72 16</inkml:trace>
  <inkml:trace contextRef="#ctx0" brushRef="#br0" timeOffset="154963.4749">21306 12088 653 0,'-2'-9'436'16,"-5"-12"24"-16,-4 0-241 16,-4 2-46-16,-7-2-77 15,-4 8-36-15,-3 7-52 16,-1 6-14-16,1 15-20 15,2 4-3-15,11 6 3 16,3 0 1-16,13-3 9 16,7-2 5-16,8-4 8 15,4-3 3-15,3-9 6 16,2-1 1-16,2-7 3 16,0-5 0-16,-2-1 1 15,-3-3-1-15,-9-2-1 16,-1 9-1-16,-11 3-15 15,-1 5-1-15,-5 14-5 0,1 3 0 16,1 9 8-16,2 6-1 16,5 4 2-16,-2 2 64 15,0 3-178-15,3-3-123 16</inkml:trace>
  <inkml:trace contextRef="#ctx0" brushRef="#br0" timeOffset="155275.4735">21365 12245 1000 0,'5'-7'451'15,"2"-6"-224"-15,6 7-91 16,5 3-18-16,-3 3-47 15,3 6-16-15,-6 2-25 16,-5 1-9-16,-1 4-7 16,-10-1 2-16,-2 4 1 15,-6 4 0-15,0 0-3 16,2-1-5-16,3-2-6 16,8 1-2-16,7-6 0 15,6-1 0-15,8-4 0 0,0-4 0 16,5 1-52-16,2-4-63 15</inkml:trace>
  <inkml:trace contextRef="#ctx0" brushRef="#br0" timeOffset="155534.486">21657 11657 1023 0,'0'0'467'0,"0"2"-203"16,2 9-122-16,4 22-97 16,-3 14-14-16,3 36-19 15,-3 10-2-15,-5 12-4 16,-1 0 0-16,-3-8 1 16,3-2 1-16,0-17 1 15,5-12 1-15,2-25 1 16,3-15-10-16,2-17-99 15,-1-3-108-15</inkml:trace>
  <inkml:trace contextRef="#ctx0" brushRef="#br0" timeOffset="155785.5304">21814 11653 966 0,'2'-8'497'16,"-1"-5"-197"-16,-3 10-118 16,1 20-122-16,0 18-48 15,8 32-1-15,2 18 9 16,6 21-5-16,-7 1 0 0,1-1-1 16,-8-6-2-1,-2-15 0-15,2-7 1 0,-2-27 1 16,3-12-1-16,5-20-56 15,-2-14-11-15</inkml:trace>
  <inkml:trace contextRef="#ctx0" brushRef="#br0" timeOffset="156221.1722">22195 12181 917 0,'-1'-14'477'16,"-2"-8"-156"-16,-4-1-123 0,-4 4-43 15,-6 7-74-15,-1 3-25 16,-6 7-45-16,-2 3-13 15,2 7-15-15,3 2-3 16,7 8 1-16,6 0 2 16,8 2 8-16,4 0 4 15,7-3 4-15,4-4 1 16,8-5 1-16,2-3 4 16,3-6-41-16,1-4-16 15,-6-5 1-15,-2 1-3 0,-7 1 43 16,-6-2 18-16,-5 14 23 15,-3 1 3-15,-2 10 5 16,1 8-6-16,0 10-23 16,1 8-3-16,1 9-6 15,0-2 1-15,0-8-12 16,0-5-87-16</inkml:trace>
  <inkml:trace contextRef="#ctx0" brushRef="#br0" timeOffset="156587.2863">22346 12298 911 0,'13'-3'427'0,"4"-1"-189"16,9 0-90-16,-7 4-26 16,-3 0-52-16,5 3-20 15,-12 3-28-15,0-2-8 0,-6 2-5 16,-5 1 0-16,-9 0 1 16,-1 1 0-16,-2 0-1 15,2-1-3-15,8-3-6 16,4 3-3-16,8 0-2 15,-6 2-1-15,6 6 2 16,1 1 2-16,-5 4 2 16,3-2 2-16,-10-5 4 15,-2-2 19-15,-3-7 427 16</inkml:trace>
  <inkml:trace contextRef="#ctx0" brushRef="#br0" timeOffset="156826.2025">22616 11684 1287 0,'0'-3'565'15,"-1"-2"-330"-15,0 8-78 16,0-3-111-16,-2 31-37 0,-1 101-9 15,4-30 2 1,4 11 3-16,3-3-1 16,1-13 2-16,2-6-9 15,-1-20-100-15</inkml:trace>
  <inkml:trace contextRef="#ctx0" brushRef="#br0" timeOffset="157419.2045">22524 12715 533 0,'2'-2'369'16,"3"-2"-34"-16,5 3-70 16,9 2-30-16,11 2-76 0,9 1-34 15,9 1-51 1,3-3-18-16,-12-2-75 15,-4 0-324-15</inkml:trace>
  <inkml:trace contextRef="#ctx0" brushRef="#br0" timeOffset="157787.3683">21505 13071 811 0,'-3'-3'478'0,"3"-2"-52"15,-1 4-114-15,1 1-134 16,0 0-62-16,11 1-82 16,19 25-5-16,43 35-10 15,-26-26-6-15,-4-2 24 16,-2-5-68-16,-8-7-139 15,-6-8-112-15</inkml:trace>
  <inkml:trace contextRef="#ctx0" brushRef="#br0" timeOffset="157972.0132">21874 13082 1069 0,'-7'1'488'16,"-15"3"-216"-16,-7 2-56 0,-9 6-77 15,-6 0-36-15,-8 7-50 16,-3 5-20-16,2 4-17 16,5-1-5-16,13-2-3 15,11-4-24-15,17-9-124 16,1-6-77-16</inkml:trace>
  <inkml:trace contextRef="#ctx0" brushRef="#br0" timeOffset="158366.6203">21922 12934 722 0,'2'-9'383'0,"8"-11"-60"0,1 3-72 16,10 8-71-16,5 3-33 15,1 8-61-15,4 6-29 16,-7 7-30-16,-6 3-4 16,-13-1 8-16,-7 1 9 15,-13 2 6-15,-5 0 0 16,-1-1-18-16,0 0-8 15,7-8-8-15,4-2 0 0,6-5-2 16,3-4 3-16,4 0 22 16,-3 0 7-16,6-1 5 15,24-1-5-15,44-2-25 16,-29 2-8-16,0 2-39 16,-5 0-42-16,-10 1 324 15</inkml:trace>
  <inkml:trace contextRef="#ctx0" brushRef="#br1" timeOffset="174384.72">19357 11735 596 0,'0'-5'282'0,"-1"-3"-118"16,-8 5-49-16,-20 11-19 16,-17 12-23-16,-36 30-6 0,-18 18 4 15,-38 30-20-15,-7 8-10 16,-2 2-16 0,-3-2-5-16,30-14 4 0,19-11 2 15,37-28-94-15,22-16-181 16</inkml:trace>
  <inkml:trace contextRef="#ctx0" brushRef="#br1" timeOffset="174999.2665">23025 11729 859 0,'0'-3'298'0,"-8"1"-277"15,-14 6-13-15,-26 19 38 0,-20 13 27 16,-40 34 59-16,-23 16 25 16,-33 15 5-16,-16 5-15 15,1 1-33-15,4-6-21 16,26-14-28-16,28-11-116 16</inkml:trace>
  <inkml:trace contextRef="#ctx0" brushRef="#br1" timeOffset="179035.4091">17087 12254 918 0,'-24'24'316'16,"-34"43"-290"-16,-10 12-14 16,-24 18-5-16,-3 0 0 0,-12-3 3 15,-12 1 10 1,3-1 25-16,-3-8 4 0,21-16-1 15,12-14-9 1</inkml:trace>
  <inkml:trace contextRef="#ctx0" brushRef="#br1" timeOffset="179659.6686">20324 12514 1599 0,'-52'33'17'0,"-14"16"14"15,-50 35 15-15,-29 11-3 16,-3 4-6-16,3-6-8 15,6-4 68-15</inkml:trace>
  <inkml:trace contextRef="#ctx0" brushRef="#br0" timeOffset="183354.6017">23285 12673 604 0,'0'0'298'16,"10"-2"-114"-16,2 1-13 15,6-1-28-15,13 2-18 16,13 0-19-16,15 2-16 16,10 5-44-16,4-1-15 15,-8-3-15-15,-6-1 0 0,-16-2-51 16,-13-2-65-16</inkml:trace>
  <inkml:trace contextRef="#ctx0" brushRef="#br0" timeOffset="183619.3603">23333 12799 616 0,'14'-2'269'0,"22"-3"-82"0,11 1-59 16,16 0-18-16,7 3-10 16,3 1-54-16,-3 1-17 15,-14 0-14-15,-9-1-30 16,-20 0-82-16,-6 0-47 16,-14 0-180-16</inkml:trace>
  <inkml:trace contextRef="#ctx0" brushRef="#br0" timeOffset="183825.3038">23717 12633 501 0,'8'6'301'0,"10"4"27"16,6 3-129-16,8 4-57 15,-2 1-16-15,-1-1-55 16,-2 1-19-16,-10-4-20 15,-8 1 2-15,-23-1-1 16,-10 2-2-16,-13 3 3 16,-6-1-59-16,4 2-192 15</inkml:trace>
  <inkml:trace contextRef="#ctx0" brushRef="#br0" timeOffset="184074.3107">23392 12645 362 0,'-6'-3'255'16,"-11"0"61"-16,-3 3-88 15,-3 14-86-15,-4 4-15 0,1 9-54 16,2 5-19-16,10 3 0 15,12-1 2-15,17-2 0 16,7-4-1-16,10-7-15 16,3-4-32-16</inkml:trace>
  <inkml:trace contextRef="#ctx0" brushRef="#br0" timeOffset="184984.9473">1679 16839 757 0,'11'2'321'16,"7"0"-188"-16,26 0-49 16,18-2 8-16,22 0-45 0,5-2-16 15,3 1-10 1,-8 0-76-16,-17 0-159 16,-6 0-99-16</inkml:trace>
  <inkml:trace contextRef="#ctx0" brushRef="#br0" timeOffset="185239.6018">1704 16951 532 0,'-2'1'278'0,"-7"-1"-41"15,20 4-136-15,10-4-10 16,24-2-24-16,20 2-13 16,15-5-33-16,9 4-8 15,-5 5-3-15,-11-3 1 0,-18 6 5 16,-11-7 1 0,-16-2-17-16,-6-2-72 0</inkml:trace>
  <inkml:trace contextRef="#ctx0" brushRef="#br0" timeOffset="185473.0464">2218 16700 1125 0,'14'9'438'15,"9"3"-284"-15,8 9-99 16,4 5-2-16,-7 4-14 16,-6 2-7-16,-15-1-6 15,-7 1 1-15,-11-4-38 16,-5-2-65-16</inkml:trace>
  <inkml:trace contextRef="#ctx0" brushRef="#br0" timeOffset="185744.6513">1755 16730 978 0,'-14'11'418'0,"-16"15"-250"16,1 10-53-16,10 12-37 16,0 4-45-16,14 0-9 15,6-1-3-15,10-10-1 16,12-9-1-16,16-13-9 16,9-6-29-16</inkml:trace>
  <inkml:trace contextRef="#ctx0" brushRef="#br0" timeOffset="186662.7071">3058 16050 923 0,'-1'4'371'15,"-3"8"-221"-15,6 17-36 16,3 27-24-16,1 16-6 16,-4 24-22-16,4 6-27 15,-6-10-11-15,-2-14-5 16,3-23-1-16,-2-13 3 0,9-16-100 15,1-8-198-15</inkml:trace>
  <inkml:trace contextRef="#ctx0" brushRef="#br0" timeOffset="187178.6408">3532 16310 663 0,'0'-4'364'0,"-7"-4"-85"0,3 1-61 15,-5-3-82-15,-4-2-33 16,2-2-32-16,-9 3-11 16,-5 3-30-16,1 4-11 15,-5 12-23-15,3 7-13 16,8 11-6-16,2 3-2 16,11-1 6-16,4 1 5 15,10-2 7-15,6-6 3 16,11-8 4-16,4-7 3 0,-2-9 8 15,2-4 3-15,-8-11 4 16,-4 0 0-16,-6-5-1 16,-6 0-1-16,-2 6-5 15,-4 4 7-15,-2 9-4 16,1 6-6-16,-2 7-2 16,3 6-6-16,1 9 0 15,-1 3 1-15,2 5 0 16,2 0 0-16,4 0 1 15,2 0 2-15,-2-9 5 16,-2-2-42-16,-3-6-167 16</inkml:trace>
  <inkml:trace contextRef="#ctx0" brushRef="#br0" timeOffset="187388.7728">3710 16468 1112 0,'0'5'449'15,"-2"8"-280"-15,0 3-57 16,1 8-39-16,-2 1-26 16,2 3-28-16,2 1-6 15,0-1-13-15,3 0-55 16</inkml:trace>
  <inkml:trace contextRef="#ctx0" brushRef="#br0" timeOffset="187649.7631">3892 16144 1260 0,'-1'-10'549'16,"-3"-7"-291"-16,4 17-157 16,3 8-31-16,5 16-58 15,6 10-20-15,1 23 12 16,-5 13-1-16,-3 14-2 16,-6 1 3-16,2-5 1 0,1-10 1 15,1-15 2-15,5-6-23 16,-4-18-148-16</inkml:trace>
  <inkml:trace contextRef="#ctx0" brushRef="#br0" timeOffset="187997.2578">2914 16955 876 0,'0'1'372'0,"4"1"-206"15,7-1-45-15,21-1-25 16,13 1-20-16,30-1-18 16,19 0-6-16,33 3-19 15,10-2-8-15,17 5-8 16,-3 2-3-16,-22-4 4 0,-12-4 1 16,-28-7-36-16,-17-2-67 15</inkml:trace>
  <inkml:trace contextRef="#ctx0" brushRef="#br0" timeOffset="188643.7733">3016 17407 578 0,'-3'-7'289'16,"-6"-11"-68"-16,-1-5-62 15,13-4-29-15,-1-2-2 16,14 1 11-16,4 1 0 0,0 7-21 16,8 11-23-1,1 15-54-15,-3 9-15 0,-7 18 0 16,-9 8 4-16,-14 13 6 16,-9 4 0-16,-7-2-6 15,-6-7-6 1,0-15-3-16,2-7 1 0,5-14 7 15,7-7-1-15,1-13-13 16,4-3-10-16,0-11-16 16,3 3-4-16,12-1-3 15,3 3-3-15,12 10-8 16,2 5-1-16,5 12 5 16,1 1 5-16,3 8 13 15,-4 3 7-15,0-5-16 16,-5 0-79-16</inkml:trace>
  <inkml:trace contextRef="#ctx0" brushRef="#br0" timeOffset="188818.8227">3345 17373 1061 0,'0'1'421'16,"3"2"-214"-16,9 1-122 15,17 3-20-15,6-1-5 16,7-1-38-16,1-1-8 0,-10-4-12 16,-3-2-51-16</inkml:trace>
  <inkml:trace contextRef="#ctx0" brushRef="#br0" timeOffset="189037.7443">3658 17247 1368 0,'2'3'511'0,"8"9"-396"16,7 7-47-16,13 14-20 16,6 4-25-16,2 4-15 15,-2 0-2-15,-11-6-6 16,-3-6-41-16,-8-10-150 15,-2-1-163-15</inkml:trace>
  <inkml:trace contextRef="#ctx0" brushRef="#br0" timeOffset="189197.9953">3897 17279 1361 0,'-11'2'554'16,"-19"10"-353"-16,1 5-41 15,-6 11-79-15,-1 3-16 16,1 3-30-16,0 2-11 0,5-1-49 16,4-2-82-16</inkml:trace>
  <inkml:trace contextRef="#ctx0" brushRef="#br0" timeOffset="189537.9762">3042 17107 535 0,'-21'-7'376'0,"-18"7"38"0,-10-1-158 16,3 19-127-16,5 15-34 16,6 24-52-16,12 16-20 15,23 16-26-15,11 6-4 16,28-7 4-16,6-5 3 15,6-19 5-15,1-9-60 0</inkml:trace>
  <inkml:trace contextRef="#ctx0" brushRef="#br0" timeOffset="189905.0908">3944 17160 904 0,'0'-1'428'0,"-1"-2"-169"0,7 3-91 16,-6 0-71-16,0 1-33 15,20 29-37-15,34 50-4 16,-30-23-13-16,1 5 0 16,-7 3 5-16,-15-4 4 15,-11-4 4-15,-12-9 2 0,-5-4-5 16,-2-4-3-16,0-10-79 15</inkml:trace>
  <inkml:trace contextRef="#ctx0" brushRef="#br0" timeOffset="190278.6629">4227 17188 1033 0,'4'-9'487'0,"4"-8"-187"16,10 3-156-16,5 7-20 15,2 6-61-15,3 3-26 16,-6 6-25-16,-3 1 3 16,-12 9 4-16,-7 1 9 15,-14 9 11-15,-4 1-4 16,2-1-11-16,2 2-11 16,12-4-16-16,7-2-4 15,13-10-6-15,9-5 0 16,9-9 40-16,1-3-66 0,-1-7-120 15</inkml:trace>
  <inkml:trace contextRef="#ctx0" brushRef="#br0" timeOffset="190603.6931">4620 16766 950 0,'0'2'394'0,"3"2"-189"0,11 2-121 16,13-2-50-16,7 0 1 15,17-4-25-15,-1 0-1 16,-3-1-18-16,-8-1-63 0</inkml:trace>
  <inkml:trace contextRef="#ctx0" brushRef="#br0" timeOffset="190791.2487">4672 16910 1201 0,'2'4'481'0,"11"4"-309"15,6-2-40-15,22 4-38 16,5-2-33-16,11-2-41 15,-5 1 50-15,-8-7-340 16</inkml:trace>
  <inkml:trace contextRef="#ctx0" brushRef="#br0" timeOffset="191214.6718">5332 16886 976 0,'5'-1'365'0,"20"-1"-216"16,19 2-119-16,44 1-16 15,22 5 28-15,36-1 23 16,16 0 12-16,16 0 12 16,-3-3-16-16,-18-3-37 15,-12-5-10-15,-35-8-46 16,-23-2-39-16</inkml:trace>
  <inkml:trace contextRef="#ctx0" brushRef="#br0" timeOffset="191602.1957">5580 16078 538 0,'-2'-14'358'0,"-2"-4"17"15,3 3-76-15,-2 8-115 16,2 10-56-16,-3 13-72 15,0 10-28-15,-4 24-13 16,-4 10 8-16,4 21-4 16,1 6 0-16,7-3-2 0,2-9-3 15,2-27-8-15,6-9-58 16,1-21-275-16</inkml:trace>
  <inkml:trace contextRef="#ctx0" brushRef="#br0" timeOffset="192055.7722">5954 16283 683 0,'3'-7'376'16,"0"-9"-73"-16,-5 1-138 16,0-2-25-16,-7 1-56 15,4 2-16-15,-10 6-35 16,0 7-12-16,-11 4-16 16,-5 6-9-16,3 6-12 15,1 4-3-15,11 3 0 16,7 2 0-16,10 1 2 15,6-1 4-15,9-1 7 16,5-3 4-16,1-10 6 0,3-6 4 16,1-9 2-16,-4-5 2 15,-4-5 0-15,-3 0 2 16,-9 5 0-16,-3 1-4 16,-5 14-4-16,-2 8-1 15,-4 14-5-15,5 10 3 16,-3 8 0-16,2 5-3 15,7-3 2-15,-3-8 2 0,3-6-4 16,7-10-65 0</inkml:trace>
  <inkml:trace contextRef="#ctx0" brushRef="#br0" timeOffset="192382.5759">6087 16488 989 0,'4'-1'436'0,"1"0"-223"15,1 0-65-15,7 1-68 16,0 0-34-16,2 4-37 15,-1 7-3-15,-10 3 2 0,-4 3 6 16,-11 3 8-16,-5-3 1 16,-3 4-5-16,1-3-6 15,10 2-9-15,3-3-2 0,11-7 0 16,4 0 0 0,7-8 1-16,4-2 2 15,9-5-27-15,1-2-59 16</inkml:trace>
  <inkml:trace contextRef="#ctx0" brushRef="#br0" timeOffset="192625.9098">6366 16061 1117 0,'-4'-4'519'15,"-1"-5"-248"-15,2 10-144 16,-3 12-44-16,5 11-67 16,-3 14-11-16,8 17 1 15,-4 12 0-15,2 25-3 16,-2 1 0-16,-6-2 1 16,6-7 1-16,0-26 2 15,6-7-3-15,0-15-89 16</inkml:trace>
  <inkml:trace contextRef="#ctx0" brushRef="#br0" timeOffset="193065.7596">5699 17298 687 0,'6'0'353'15,"3"2"5"-15,13 12-250 16,9 8-12-16,9 12-11 0,6 9-30 15,-1 2-38-15,-7-4 1 16,-6-4 18-16,-12-3-57 16,-7-12-390-16</inkml:trace>
  <inkml:trace contextRef="#ctx0" brushRef="#br0" timeOffset="193261.9484">6034 17276 1160 0,'-9'2'506'0,"-15"11"-260"16,-6 5-42-16,-2 13-75 15,-10 7-35-15,-7 3-46 16,3 0-26-16,-1-3 9 16,9-5-63-16,17-9-121 15,4-5-131-15</inkml:trace>
  <inkml:trace contextRef="#ctx0" brushRef="#br0" timeOffset="193625.8321">6170 17096 868 0,'5'-6'444'16,"8"-4"-104"-16,2 3-135 16,7 7-93-16,2 3-42 0,0 5-52 15,-2 2-7-15,-10 2 15 16,-10 4 11-16,-15 4 12 15,-6 2 2-15,-5 4-16 16,1 0-13-16,10-3-15 16,5-5-4-16,12-5 0 15,5-7 6-15,13-6 10 16,8 0 4-16,8-6-1 16,1 0-5-16,0 2-12 15,-11-2 7-15</inkml:trace>
  <inkml:trace contextRef="#ctx0" brushRef="#br0" timeOffset="204620.1762">7275 16824 812 0,'0'0'364'0,"0"0"-139"0,21 0-128 16,4 0-19-16,21 0-26 15,7-1-18-15,15-3-26 16,11 0-1-16,-1-1-37 16,0 2-97-16</inkml:trace>
  <inkml:trace contextRef="#ctx0" brushRef="#br0" timeOffset="204850.6842">7353 16964 886 0,'1'0'367'0,"6"0"-217"16,21-3-72-16,10-2-15 16,28-2 4-16,9-2 5 15,14 1-29-15,-2 1-10 16,-14 0-265-16</inkml:trace>
  <inkml:trace contextRef="#ctx0" brushRef="#br0" timeOffset="205088.3745">7983 16824 2045 0,'6'10'7'0,"-4"3"4"16,2 10 8-16,-12 2-37 16,-11-2-48-16,-15-1-112 15,0-4-200-15</inkml:trace>
  <inkml:trace contextRef="#ctx0" brushRef="#br0" timeOffset="205381.4913">7339 16737 931 0,'-19'5'439'0,"-24"9"-127"16,3 4-121-16,12 13-78 15,7 5-24-15,23 7-59 16,9 2-10-16,18-4-1 16,8-3-5-16,9-12-5 15,4-7 25-15,4-14 11 16</inkml:trace>
  <inkml:trace contextRef="#ctx0" brushRef="#br0" timeOffset="208714.7116">8482 16709 980 0,'-1'-4'445'0,"1"-4"-179"16,6-1-86-16,10-4-66 15,9 2-28-15,15 2-48 16,5 4-16-16,8 8-8 15,-5 6-6-15,-16 9-1 16,-7 5-1-16,-23 3 2 16,-12 4 2-16,-15 1 0 15,-7 1 2-15,-3-6 4 16,5-5 1-16,12-12-6 16,5-7-13-16,20-2-16 15,9-1-8-15,14 1-4 16,8 6 13-16,-5 10 10 15,0 6 8-15,-19 8 31 16,-16-1 15-16,-24 4 7 16,-16-3 0-16,-14-4-14 15,-1-5-14-15,11-15-92 0,7-6-70 16</inkml:trace>
  <inkml:trace contextRef="#ctx0" brushRef="#br0" timeOffset="208966.842">8877 16849 1334 0,'4'6'501'0,"10"11"-391"16,9 9-19-16,6 10-19 15,4 5-27-15,-3 4-21 16,-3-3-11-16,-9-4-34 16,-2-3-43-16,-6-10-121 15,0-7-148-15</inkml:trace>
  <inkml:trace contextRef="#ctx0" brushRef="#br0" timeOffset="209133.8829">9171 16968 1051 0,'-5'-5'533'0,"-12"-3"-138"0,0 6-128 16,-5 7-89-16,-3 5-48 15,-6 12-76-15,-4 3-8 16,-2 6-36-16,2 3-5 16,2-1-58-16,7-1-66 15,11-5-204-15</inkml:trace>
  <inkml:trace contextRef="#ctx0" brushRef="#br0" timeOffset="209512.5577">9103 16616 817 0,'4'-4'411'0,"7"-4"-110"16,9-4-117-16,16 5-87 15,2 3-32-15,2 6-40 16,-5 1-6-16,-18 5 29 0,-7 3 12 15,-12 3 25 1,-12 6 3-16,-8 3-26 16,-4 0-13-16,-3-4-25 0,11-3-6 15,11-4-6-15,7-4-2 16,15-6 2-16,5-2 1 16,9-1 1-16,-1 1-1 15,1 0-8-15,-1 4-22 16,-6 1 85-16</inkml:trace>
  <inkml:trace contextRef="#ctx0" brushRef="#br0" timeOffset="210057.3016">9646 16775 1081 0,'0'-2'535'16,"0"-5"-196"-16,3 11-195 16,-3-4-50-16,3 12-73 15,24 55-11-15,-11-16-6 16,2 1-1-16,-9-4 0 15,-4-3 6-15,-6-7-101 16,-7-6-88-16</inkml:trace>
  <inkml:trace contextRef="#ctx0" brushRef="#br0" timeOffset="210219.6705">9501 16993 1143 0,'4'-2'534'0,"3"1"-177"16,16 0-241-16,12 1-29 16,26 0-47-16,10-6-24 15,3 1-18-15,-3 0-41 16</inkml:trace>
  <inkml:trace contextRef="#ctx0" brushRef="#br0" timeOffset="210695.6463">10128 16749 1086 0,'-4'-4'520'0,"-2"-1"-148"15,5 3-165-15,10 11-94 16,11 6-37-16,14 12-70 16,5 9 1-16,3 11-1 15,-10 3 0-15,-12-5-4 16,-9-1-2-16,-14-6-5 0,-6-4 0 15,-11-3-3-15,-4-4-6 16,0-11-6-16,1-7-6 16,6-11-13-16,7-10-2 15,15-13-4-15,7-8 2 16,14-11 20-16,6-3 10 16,-1-9 30-16,-1 4 24 0,-8 6 40 15,-7 7 23-15,-13 10 7 16,-10 6-11-16,-13 9-38 15,-9 3-20-15,-9 7-22 16,0 4-11-16,-4 5 7 16,9 5-68-16,11 2 30 15</inkml:trace>
  <inkml:trace contextRef="#ctx0" brushRef="#br0" timeOffset="211028.5982">10481 16901 1470 0,'6'1'545'0,"11"6"-430"16,11 9-32-16,16 10-24 16,5 7-22-16,-2 3-21 15,-7 1-1-15,-15-3-151 16,-1-5-141-16</inkml:trace>
  <inkml:trace contextRef="#ctx0" brushRef="#br0" timeOffset="211188.8942">10813 16922 868 0,'-6'1'549'0,"-14"5"35"16,-2 5-277-16,-8 10-159 15,-8 4-46-15,-4 6-66 16,3 1-21-16,4-6-63 16,10 2-59-16</inkml:trace>
  <inkml:trace contextRef="#ctx0" brushRef="#br0" timeOffset="211496.3222">11047 16952 1389 0,'5'0'540'0,"10"2"-382"15,8 0-34-15,18-2-58 16,8 2-20-16,0-1-27 16,2-2 17-16,-1-3 202 15</inkml:trace>
  <inkml:trace contextRef="#ctx0" brushRef="#br0" timeOffset="211951.0736">11649 16698 1115 0,'-2'-4'536'16,"2"-1"-217"-16,1 5-108 15,-1 0-89-15,7 2-58 0,19 28-37 16,35 37-6-16,-30-23-1 16,-3 0-2-16,-12 1-6 15,-10-4-3-15,-13-3-3 16,-8-6 0-16,-5-10-11 15,-3-8-13-15,-5-14-18 16,1-6-22-16,3-9-31 16,5-4 5-16,19-10 6 15,9-2 18-15,12-13 36 16,8 3 6-16,8-7 28 16,2 3 12-16,-2 10 47 15,-8 0 37-15,-20 10 33 16,-11 2 12-16,-23 1-14 15,-4 6-32-15,-15 6-51 16,1 9-24-16,1 5-30 16,-1 5-29-16,18 4-106 15,4-3-90-15</inkml:trace>
  <inkml:trace contextRef="#ctx0" brushRef="#br0" timeOffset="212289.2643">12261 16820 1086 0,'2'-3'465'0,"8"-3"-222"16,2 3-107-16,19 2-52 15,7 2-26-15,16 2-38 16,1-2-5-16,-1-1-75 15,-4-2-87-15</inkml:trace>
  <inkml:trace contextRef="#ctx0" brushRef="#br0" timeOffset="212480.9855">12284 16963 1140 0,'6'5'526'0,"4"0"-220"0,13-5-154 16,12 0-21-16,17-4-62 15,10 3-26-15,6-1-23 16,-3-4-57-16</inkml:trace>
  <inkml:trace contextRef="#ctx0" brushRef="#br0" timeOffset="212927.9422">13244 16689 979 0,'-9'-8'512'16,"-15"-8"-108"-16,-5 4-110 15,-5 9-112-15,-7 5-51 16,-3 11-85-16,-2 6-29 15,5 17-22-15,3 7-6 16,15 17-4-16,11 4 1 0,21 0 3 16,12-10 3-16,20-15 4 15,7-11 1-15,12-19 2 16,1-9 1-16,-4-22 6 16,-4-7 7-16,-15-19 25 15,-12-9 38-15,-17-7 50 16,-16-3 5-16,-19 14-22 15,-5 10-38-15,-1 18-71 16,5 9-49-16,9 9-482 16</inkml:trace>
  <inkml:trace contextRef="#ctx0" brushRef="#br0" timeOffset="229045.0383">13993 16594 358 0,'-29'14'186'0,"-32"12"-26"15,10 0-46-15,15-4-14 0,10-6-9 16,19-4-37-16,7-7-11 16,22-8-7-16,11-5-3 15,33-16 10-15,20-12 11 16,26-21 44-16,20-13 16 15,29-20 3-15,11-5-10 16,12 0-59-16,-5 10-16 16,-49 25 4-16,-24 14 1 15,-49 24 2-15,-19 8-10 16,-21 13-22-16,-6 4-3 16,-11 6 1-16,-5-1 4 0,-7-1 4 15,-1-7 0-15,-7-1-3 16,3-2-6-16,-4-3-4 15,2 4 1-15,1-6 0 16,4-2 0-16,-2 0 0 16,5 1 0-16,7-2-6 15,-2 3-3-15,14-1-6 16,3 0-4-16,3 7-1 16,4 2 2-16,0 7 17 15,1-1 16-15,-2 12 30 16,-4-4 15-16,-6 5 30 15,-5 1-2-15,-10-6-20 16,0 6-16-16</inkml:trace>
  <inkml:trace contextRef="#ctx0" brushRef="#br0" timeOffset="229475.259">15583 15827 789 0,'0'-5'448'0,"0"-4"-35"16,6 4-182-16,6 9-98 15,5 7-35-15,19 16-46 16,3 8-23-16,15 10-17 16,1 6-1-16,-10-5 7 0,-5 0-41 15,-12-7-114-15,-8-5-102 16</inkml:trace>
  <inkml:trace contextRef="#ctx0" brushRef="#br0" timeOffset="229680.1112">15963 15895 1109 0,'-7'-8'510'0,"-4"-6"-220"0,-3 8-144 16,0 5-39-16,-3 10-34 16,-7 5-6-16,-5 14-23 15,-7 6-9-15,-8 5-14 16,2 9-10-16,3-6 7 15,10 0-32-15,5-7-106 16,9-6-75-16</inkml:trace>
  <inkml:trace contextRef="#ctx0" brushRef="#br0" timeOffset="230035.2669">16007 16264 551 0,'6'-6'304'16,"4"-7"-39"-16,-1-3-65 15,3-1-33-15,1-1-8 16,-1 3-4-16,0 3-1 0,-9 1-4 16,-2 6-21-16,-1 6-44 15,0 4-17-15,0-5-36 16,0 9-9-16,0 19-7 16,5 32-5-16,-3-25-6 15,2-1 0 1,-2-5-1-16,0-5 16 0,3-7-139 15,-3-8-75-15</inkml:trace>
  <inkml:trace contextRef="#ctx0" brushRef="#br0" timeOffset="230302.5503">16255 15985 1136 0,'7'2'446'16,"10"2"-291"-16,8-4-31 15,13 4-47-15,7-5-19 0,4-3-43 16,-3 4-1-16,-12-7-59 15,-4 4-73 1</inkml:trace>
  <inkml:trace contextRef="#ctx0" brushRef="#br0" timeOffset="230519.1448">16257 16133 549 0,'2'4'348'0,"11"-1"53"15,8-1-161-15,21-2-60 16,9-6-18-16,10-1-66 16,1 1-24-16,-15-2-28 15,-8 5-32-15,-20-2-107 16,-5 0-88-16</inkml:trace>
  <inkml:trace contextRef="#ctx0" brushRef="#br0" timeOffset="232160.6774">17018 15946 927 0,'-9'-5'456'16,"-12"-1"-153"-16,-2 6-88 15,-3 10-114-15,2 15-48 16,3 13-56-16,8 9-13 15,13 2 4-15,8 0 4 16,19-11-1-16,8-10 0 16,9-19 7-16,0-13 2 0,-5-20 65 15,-5-7 27-15,-15-12 47 16,-5 4 7 0,-20-2-42-16,-2-1-18 0,-8 6-47 15,-6 3-9-15,1 11-26 16,-4 6-9-16,4 14-74 15,1 2-75-15</inkml:trace>
  <inkml:trace contextRef="#ctx0" brushRef="#br0" timeOffset="232331.8626">17266 16264 1280 0,'-3'-3'614'0,"-2"-1"-211"16,1 0-218-16,5 2-121 0,4 2-33 15,-5-1-18-15</inkml:trace>
  <inkml:trace contextRef="#ctx0" brushRef="#br0" timeOffset="232681.8669">17467 15970 1072 0,'10'4'398'0,"14"3"-277"16,2 0-93-16,15 2-5 15,0-5 4-15,-5-4 1 16,-3-6 1-16,-10-3 4 16,-8-4 2-16,-9-3-1 15,-3 5 18-15,-9 5 30 16,-7 4 1-16,-9 12 9 16,0 10-21-16,2 9-42 15,0 8-7-15,12 8-21 16,2 1-2-16,6 3-2 15,6-3-1-15,3-7 21 0,3-5-46 16,1-13-138-16,2-7-89 16</inkml:trace>
  <inkml:trace contextRef="#ctx0" brushRef="#br0" timeOffset="232846.6988">17493 16125 850 0,'2'6'424'0,"6"0"-166"0,12 4-94 16,6 0-26-16,13-1-79 16,4 0-31-16,6-3-16 15,0-2 44-15,-5-3-172 16</inkml:trace>
  <inkml:trace contextRef="#ctx0" brushRef="#br0" timeOffset="233332.7809">17932 15949 1176 0,'2'0'473'0,"8"1"-279"15,6 4-95-15,14-1-43 16,2 2-10-16,1 0-20 15,1-6-7-15,-8-3 0 0,-4-6 3 16,-8-5 5-16,-7-1 0 16,-6-1-6-16,-5 0-4 15,-6 7-17-15,-2 5-6 16,-2 14-7-16,0 8-4 16,0 11 5-16,5 5 6 15,2 8 6-15,-2-1 3 16,6 4 0-16,-1-2-2 0,7-4-1 15,7 2 0-15,-1-13 2 16,2-3 6-16,-4-13-48 16,-1-9-31-16,-7-8-103 15,-5-8-61-15,-9-9 33 16,-7-2 32-16,-7-7 122 16,-6-2 81-16,2 11 96 15,3 1 27-15,13 14 18 16,11 7-5-16,10 6-48 15,6 2-19-15,14 2-24 16,6-3-20-16,12-1-29 16,6 0-11-16,2-5-23 15,-3 1-85-15</inkml:trace>
  <inkml:trace contextRef="#ctx0" brushRef="#br0" timeOffset="233853.4498">18562 15882 587 0,'8'0'396'0,"2"-2"-10"0,-11 2-103 16,-5 0-50-16,-5 2-81 16,-7 1-40-16,0 1-64 15,-4-1-10-15,-7-3-21 16,8 4-9-16,2 3-16 15,1 3-5-15,3 4 0 16,-3 1 4-16,2 2 7 16,2-2 1-16,7-1-2 15,1-2-4-15,11-8-6 16,2 0 0-16,12-4 7 0,9-2 6 16,8 4 8-16,4 2 3 15,-2 4-3 1,3 8-2-16,-6 3-1 0,-4 3-1 15,-11 4 6-15,-13-4 8 16,-16 7 32-16,-11-4 12 16,-11 0 3-16,-2-2-1 15,-5-15-23-15,-4-4 0 16,4-11-84-16,1-4-75 16</inkml:trace>
  <inkml:trace contextRef="#ctx0" brushRef="#br0" timeOffset="234526.0138">19008 16076 835 0,'3'4'422'0,"4"3"-93"16,2 7-196-16,-1 1-6 0,-2 5-32 16,-2-2-7-16,-4 0-22 15,-3-3-5-15,1-7-19 16,0-2-13-16,2-9-6 15,3-2-3-15,-3 4-3 16,0-1 0-16,5-18-8 16,39-28 5-16,-28 37 11 15,-2 3 0-15,-1 8 10 16,-2 5 2-16,-6 4 0 16,-1 5 3-16,-5 4-4 15,-4 1-5-15,1-1-12 16,-1 1-4-16,1-8-8 15,4-3-2-15,2-10-1 16,2-5-2-16,5-9 1 16,2-1 1-16,3-5-4 15,2 2 0-15,6 6-1 0,1 2-2 16,0 9-1-16,-2 3 1 16,-6 10 1-16,-6 7 2 15,-2 9 8-15,-5 2-1 16,0 3-1-16,-1-2-6 15</inkml:trace>
  <inkml:trace contextRef="#ctx0" brushRef="#br0" timeOffset="235096.457">13799 17154 1154 0,'-3'3'424'0,"1"2"-323"15,19 5-62-15,36 7-19 16,27 5 2-16,40 13-2 16,15 9 0-16,26 10 1 15,-6 2-4-15,-9 0-3 0,3-8-4 16,-24-15-253-16</inkml:trace>
  <inkml:trace contextRef="#ctx0" brushRef="#br0" timeOffset="235350.1669">15163 17472 674 0,'3'2'361'16,"10"3"-21"-16,-3 7-205 15,3 3 13-15,-4 7 14 16,-5 6-8-16,-5 2-1 16,-11-1-16-16,-8 1-47 15,2-5-26-15,-5-5-52 16,6-5-70-16</inkml:trace>
  <inkml:trace contextRef="#ctx0" brushRef="#br0" timeOffset="235696.2125">15503 17414 1119 0,'0'2'503'0,"9"11"-231"15,13 3-89-15,16 18-81 16,4 1-26-16,4 7-36 15,-1 3-9-15,-8-2-12 16,-1-2-25-16,-10-5-180 16,-8-5-168-16</inkml:trace>
  <inkml:trace contextRef="#ctx0" brushRef="#br0" timeOffset="235876.3222">15841 17449 1154 0,'-9'-3'536'0,"-9"3"-241"0,-5 3-80 16,-2 13-80-16,-3 5-39 15,-4 10-30-15,-5 6-17 16,1 2-26-16,-2 7-12 16,2-1-54-16,8-2-64 15,6-12-492-15</inkml:trace>
  <inkml:trace contextRef="#ctx0" brushRef="#br0" timeOffset="236274.305">15918 17695 797 0,'7'-10'487'15,"4"-4"-71"-15,6 1-194 16,3 7-56-16,7 10-102 0,1 3-29 15,-7 16-14-15,-8 4 7 16,-14 6 1-16,-13 10 0 16,-15 1-7-16,-1-5-7 15,-1-9-4-15,8-10-2 16,13-16-12-16,6-4-8 16,14-5-6-16,7-4-2 15,13 1 8-15,4 0 3 16,3 6-51-16,2 2-65 15</inkml:trace>
  <inkml:trace contextRef="#ctx0" brushRef="#br0" timeOffset="236542.4681">16307 17543 904 0,'5'-4'465'16,"7"-3"-166"-16,11 2-99 15,6 6-37-15,13 3-88 0,7-4-31 16,1 1-31-16,-6-3-8 15,-10-2-160-15,-9 6-152 16</inkml:trace>
  <inkml:trace contextRef="#ctx0" brushRef="#br0" timeOffset="236719.7894">16350 17615 1154 0,'0'3'518'0,"0"6"-263"16,11 1-43-16,15-2-76 16,10-1-45-16,14-2-45 15,0-4-16-15,-1 1-45 16,-7-1-77-16</inkml:trace>
  <inkml:trace contextRef="#ctx0" brushRef="#br0" timeOffset="237115.6026">16885 17590 1147 0,'3'0'519'15,"2"4"-251"-15,18 1-149 16,12 1-39-16,16-1-32 16,3-4-11-16,-2-1 5 15,-3-4 4-15,-8 2-27 16,-8 1-11-16,-11 2-98 16,-6 9-72-16</inkml:trace>
  <inkml:trace contextRef="#ctx0" brushRef="#br0" timeOffset="238058.6767">17474 17471 737 0,'-4'-5'412'16,"-5"-3"-48"-16,13-5-206 15,11 2-15-15,10-2-50 16,5 0-14-16,7 5-45 16,-2 5-11-16,0 4-13 15,-5 7-8-15,-17 6 4 16,-6 4 4-16,-17 5 4 15,-7 3 3-15,-3-1-1 16,0-3-2-16,10-6-11 16,7-4-5-16,4-8-8 15,7 1-2-15,8 2 4 0,4-1 7 16,5 6 1-16,-2 1 4 16,-13 2 16-16,-6 3 14 15,-19 4 14-15,-9-1 2 16,-11 0-3-16,-2-9-10 15,6-9-25-15,4-3-26 16,16-5-104-16,4 3-76 0,12-3-172 16</inkml:trace>
  <inkml:trace contextRef="#ctx0" brushRef="#br0" timeOffset="238227.941">17865 17720 1766 0,'-1'0'683'0,"-2"0"-521"15,3 2-55-15,0-2-109 16,0 0-79-16</inkml:trace>
  <inkml:trace contextRef="#ctx0" brushRef="#br0" timeOffset="238503.8685">18062 17401 1008 0,'-2'-5'525'15,"-1"-6"-107"-15,-1 5-172 16,3 11-97-16,-1 7-47 15,-2 10-46-15,-2 5-8 0,1 3-12 16,-1-1-7 0,7-5-22-16,5-2-3 0,3-3-3 15,8-7 0-15,2-4 0 16,4-2 0-16,0-6-27 16,-5 2-42-16,1-6-182 15,-7-5-181-15</inkml:trace>
  <inkml:trace contextRef="#ctx0" brushRef="#br0" timeOffset="238662.7134">18194 17322 1055 0,'-4'-4'570'15,"0"0"-176"-15,-1 13-175 16,0 13-37-16,3 15-93 16,-2 5-22-16,1 11-18 15,3 1-13-15,0-4-20 16,5-4-4-16,1-5-44 15,-1-6-63-15</inkml:trace>
  <inkml:trace contextRef="#ctx0" brushRef="#br0" timeOffset="238965.9264">18331 17360 690 0,'6'0'452'16,"4"0"17"-16,-5 7-199 16,-2 5-31-16,-6 8-71 15,-3 1-51-15,-1 5-55 16,4 4-24-16,6-4-26 15,5-2-8-15,9-4-4 16,2-9 0-16,2-1 0 16,9 2 0-16,-10-10-21 15,3-2-34-15,0-3-105 16,-9-15-86-16</inkml:trace>
  <inkml:trace contextRef="#ctx0" brushRef="#br0" timeOffset="239133.8948">18549 17352 692 0,'0'0'479'0,"-5"2"26"16,-3 10-234-16,6 8-51 16,-4 13-83-16,0 1-34 15,4 14-39-15,0-2-15 16,-2-4-21-16,4 2-7 16,1-7-9-16,2-2-3 15,-3-12-42-15,2-7 8 0</inkml:trace>
  <inkml:trace contextRef="#ctx0" brushRef="#br0" timeOffset="239791.673">18930 17539 1007 0,'6'-6'494'16,"8"4"-180"-16,-1 2-80 15,-4 10-92-15,1 9-34 16,-11 1-38-16,-1 4-11 0,-5-1-20 16,-1-1-13-16,4-3-12 15,0-4-5-15,4-8-6 16,0-10-1-16,9-8-2 15,6-8 0-15,7-3 2 16,0-2 1-16,0 2 1 16,-2 4 2-16,2 1-1 15,1 12 1-15,-3 8 7 16,0 7 1-16,-10 13 5 16,-5-3 2-16,-7 5-7 15,-3-5-2-15,-3-1-2 16,1-2 0-16,1-9 0 15,5-3-1-15,4-12-7 16,4-6-2-16,7-11-2 16,1 0 0-16,3-2 2 15,1 3 1-15,3 10 0 16,-1-2-2-16,-4 15 10 16,-1 1 12-16,-6 11 21 0,-2 10 17 15,-3 0 10-15,-3 1-8 16,-1-2-16-16,1-3-13 15,-2 0 6-15,0-6 234 16</inkml:trace>
  <inkml:trace contextRef="#ctx0" brushRef="#br0" timeOffset="266915.1469">19499 15638 1029 0,'-92'-29'397'0,"-119"-40"-271"15,-28-2-82-15,-35 0-39 16,-10 3-3-16,-31 19-9 15,-6 9-1-15,-22 21-1 16,-7 14 0-16,-8 20 8 16,6 14 6-16,20 27 22 15,5 7 22-15,49 15 43 16,20 6 9-16,54 3-7 16,43 7-20-16,64 10-56 15,45-2-16-15,84 1-13 16,49 1 1-16,94-4 14 15,49 0 6-15,86-5 5 16,32-7-1-16,64-16-3 16,23-9-2-16,24-15-3 15,14-12-1-15,-20-23 3 16,10-15-1-16,-27-33 5 0,-25-15 3 16,-45-32 26-16,-191 0 11 31,-85 40 23-31,1 2 19 0,99-154-40 0,-98-5-30 15,-186 3-78-15,-141 78-28 0</inkml:trace>
  <inkml:trace contextRef="#ctx0" brushRef="#br0" timeOffset="280797.9132">17051 6155 38 0</inkml:trace>
  <inkml:trace contextRef="#ctx0" brushRef="#br0" timeOffset="386208.3072">19716 17577 17 0,'3'-6'54'15,"2"-2"41"-15,-5 5 65 16,-2 0 14-16,-6 2-38 0,0 0-44 16,0 1-73-16,4 3-19 15,4 4-6-15,1 1 4 16,5-6 8-16,-1-2 14 15,6 0 44-15,3 2 25 16,10 2 30-16,9 5 7 16,24 0-4-16,11-5-25 15,18-12 7-15,9-10 0 16,10-26-21-16,-7-13 7 0,-14-15-32 16,-12-8-12-16,-29 1-11 15,-8 7-6-15,-12 13-14 16,-4 5-6-16,2 14-6 15,0 1-5-15,4 9-8 16,1 7-2-16,8 10-7 16,5 7 1-16,14 12 45 15,4 3-97-15</inkml:trace>
  <inkml:trace contextRef="#ctx0" brushRef="#br0" timeOffset="386632.1402">20705 16782 808 0,'3'1'353'0,"11"2"-124"16,8 3-104-16,16-1-30 16,8 5-8-16,4-1-42 15,-1 0-22-15,-4 1-12 16,-7-2 1-16,-11-1 0 15,-7 1 1-15,-9-2-4 16,-5 2-1-16,-6 0 0 16,-2 2 2-16,-7 7 25 15,-7-1 18-15,-6 7 33 16,-2 8 9-16,-5-1-14 16,0 2-19-16,3 1-33 15,3-9-8-15,9-8-151 16</inkml:trace>
  <inkml:trace contextRef="#ctx0" brushRef="#br0" timeOffset="387401.911">21353 15677 651 0,'0'2'349'16,"1"-2"-28"-16,18 6-194 15,12-4-38-15,23-5-3 16,9-4-10-16,19-5-19 16,5 2-7-16,-5 6-17 15,-14 3-12-15,-30 3-43 16,-18 2-44-16,-27 5-191 15</inkml:trace>
  <inkml:trace contextRef="#ctx0" brushRef="#br0" timeOffset="387558.5402">21606 15718 563 0,'0'3'317'0,"3"1"-24"16,3 9-111-16,3 5-19 15,-1 10-9-15,-1 4-21 16,-5 12-49-16,-2 1-17 15,-5 0-30-15,-1-5-13 0,3-12-75 16,2-3-93-16</inkml:trace>
  <inkml:trace contextRef="#ctx0" brushRef="#br0" timeOffset="387820.473">21916 15934 926 0,'-5'-7'496'16,"-6"-7"-119"-16,0 12-206 16,-5 3-46-16,3 14-96 15,4 9-32-15,10 5-19 16,10 4 1-16,10-6 10 16,7-6 5-16,4-13 10 15,-2-5 6-15,-3-10 66 16,-10-2 8-16,-16-8 6 15,-8-2 10-15,-14 5-59 16,-4 2-12-16,0 8-22 16,0 2-65-16</inkml:trace>
  <inkml:trace contextRef="#ctx0" brushRef="#br0" timeOffset="388364.7732">22519 16001 576 0,'3'-7'313'0,"4"-9"-32"16,1-3-84-16,-4 4-35 15,-1-2-13-15,-9 0-31 0,-8 0-14 16,-8 4-46-16,-2 3-13 15,1 13-37-15,3 5-15 16,5 11-15-16,7 9-5 16,3 1 7-16,7 2 4 15,9-5 9-15,4-7 5 16,8-6 5-16,0-10 6 16,1-8 7-16,-3-6 3 15,-6-8 5-15,-4-1 0 16,-7-4 6-16,1 5 3 0,-5 8-7 15,0 8-5-15,-2 18-21 16,-1 6-6-16,-1 11-5 16,0 4 4-16,2 7 5 15,-2 0 2-15,6-1 3 16,2-1 3-16,8-12-25 16,-1-6-57-16</inkml:trace>
  <inkml:trace contextRef="#ctx0" brushRef="#br0" timeOffset="388725.5985">22693 16062 1163 0,'6'-3'472'15,"9"-3"-310"-15,5 2-49 16,10 5-51-16,2 3-28 16,-2 3-21-16,-7 0-4 15,-14-3-1-15,-6 3 2 16,-9 5 1-16,-3-4 2 16,1 5-1-16,-5-3-4 15,13-1-8-15,0 0-1 0,3-7-4 16,12 3 0-16,-2-3 2 15,7 2-1-15,-5 5 4 16,-10 0 8-16,-9 4 38 16,-11-3 13-16,-8-2 10 15,-2-3-3-15,1-6-82 16,3-3-74-16</inkml:trace>
  <inkml:trace contextRef="#ctx0" brushRef="#br0" timeOffset="389189.5958">23356 15912 848 0,'-12'-17'495'0,"-16"-16"-27"0,-7 11-279 16,4 6-63-16,-2 15-76 15,4 7-43-15,13 17-31 16,7 8-5-16,14 7 5 15,9 0 8-15,13-3 14 16,3-8 4-16,5-12 7 16,-5-3 5-16,-5-12 12 15,-5-7 7-15,-13-10 13 16,-1-7 3-16,-6-15-5 16,-10-7-4-16,-6-16-12 15,-2-6-5-15,2 1-13 16,5 7-7-16,13 15-12 15,1 4-6-15,10 15-11 16,3 5-4-16,4 15-35 16,6 7-80-16,4 6-275 15</inkml:trace>
  <inkml:trace contextRef="#ctx0" brushRef="#br0" timeOffset="389755.9952">23618 15717 981 0,'-14'-2'413'16,"-16"1"-248"-16,4 3-59 0,7 11-63 16,8 2-34-16,12 6-24 15,10 1-1-15,9 0 8 16,5-1 4-16,5-5 7 15,-2-4 6-15,-3-8 7 16,-5-3 6-16,-11-4 6 16,-3-4 0-16,-11-1-6 15,-7 0-5-15,-14 3-10 16,-5 2-4-16,-2 5-3 16,2 6-1-16,6 6-7 15,5 7-7-15,10 5-2 16,8 1 2-16,11-1 5 15,7-5 10-15,10-8 10 16,0-7 8-16,5-11 9 16,2-4 3-16,-3-10 0 15,0-3 1-15,-11-3 14 16,-3-3 11-16,-7 4 12 0,-4 8-3 16,-1 8-29-16,-4 8-17 15,3 13-20-15,-1 5-6 16,7 14 4-16,0 1 0 15,5-1 3-15,-2-3 3 16,0-14 7-16,-1-4 6 16,-1-12 27-16,2-8 17 15,1-12 16-15,0-7-4 0,3-4-23 16,2 0-19-16,-2 1-10 16,3 7-48-16,-8 10-157 15,-1 9-86-15</inkml:trace>
  <inkml:trace contextRef="#ctx0" brushRef="#br0" timeOffset="390024.5498">23205 16177 704 0,'5'0'330'0,"14"1"-69"0,16 2-88 15,26-1-57-15,20 1-15 16,18 0-65-16,7 0-19 16,1 0-1-16,-11-3 2 15,-22-1-47-15,-17 0-17 16,-24-1-102-16,-14 2-120 15</inkml:trace>
  <inkml:trace contextRef="#ctx0" brushRef="#br0" timeOffset="390216.767">23356 16302 832 0,'12'1'406'0,"21"0"-155"15,16-1-37-15,24-5-55 16,13 3-29-16,0 1-38 16,-4 2-10-16,-17-1-42 15,-16 0-69-15</inkml:trace>
  <inkml:trace contextRef="#ctx0" brushRef="#br0" timeOffset="390695.5149">21529 16504 1074 0,'-1'-3'487'0,"0"2"-256"16,-3 8-83-16,5 18-92 15,-1 12-40-15,2 10-11 0,-1 4-2 16,-1 1 9-16,4-4-12 16,1-7-162-16</inkml:trace>
  <inkml:trace contextRef="#ctx0" brushRef="#br0" timeOffset="390969.3066">21793 16605 975 0,'-2'-4'441'0,"-5"-3"-226"15,-5 5-51-15,-7 6-78 16,-3 4-44-16,-6 10-36 16,3 4-9-16,10 4-9 15,4 6-3-15,16-4 1 16,9-1 5-16,12-7 6 15,4-7 5-15,0-10 13 16,-3-4 13-16,-12-9 35 16,-12 0 6-16,-13-3-10 15,-9 3-5-15,-11 2-124 16,3 3-79-16</inkml:trace>
  <inkml:trace contextRef="#ctx0" brushRef="#br0" timeOffset="391269.434">22066 16696 675 0,'-8'-9'437'16,"-6"-9"33"-16,0 2-172 15,-3 1-122-15,2 6-47 0,0 6-90 16,-1 3-27-16,5 13-33 15,0 7-11-15,3 5 3 16,5 3 7-16,8-2 13 16,6-4 11-16,12-10 33 15,5-4 14-15,-2-10 21 16,-1-6 7-16,-10-6-11 16,-4-2-6-16,-12 1-12 15,-5-3-44-15,-3 6-126 16,-1 4-90-16</inkml:trace>
  <inkml:trace contextRef="#ctx0" brushRef="#br0" timeOffset="391571.8169">22191 16750 1005 0,'3'1'455'0,"6"1"-171"0,6-2-111 16,4 0-50-16,2-2-33 15,4-2-50-15,-2-5-10 16,-6-2-4-16,1-2 0 16,-10-3 1-16,-8-1 1 15,-5 1-4-15,-5 2-6 16,-16 4-13-16,4 7-9 16,-2 6-15-16,-2 6-4 0,10 13-4 15,-3 3 3-15,8 10 4 16,0 1 4-16,10 6 6 15,1 1 4-15,8 2 5 16,3-3 2-16,-1-6 6 16,0-7 39-16,-3-13-148 15</inkml:trace>
  <inkml:trace contextRef="#ctx0" brushRef="#br0" timeOffset="391944.5618">22432 16738 689 0,'7'0'372'0,"8"3"-35"0,4 0-127 15,8 3-65-15,0-3-25 16,1-1-49-16,-3-2-2 15,-5-6-3-15,-4-2-4 16,-5-4-4-16,-9 1-10 16,-7-5-15-16,-5-1-4 15,-12 0-15-15,-1 0-5 16,-1 9-19-16,-2 7-8 16,6 11-16-16,1 10 0 15,8 10 10-15,0 2 7 16,9 15 14-16,2 2 2 0,6 7 2 15,5 4-1-15,4-12 5 16,0 1-11-16,-6-13-175 16,1-3-366-16</inkml:trace>
  <inkml:trace contextRef="#ctx0" brushRef="#br0" timeOffset="392241.4585">22916 16733 683 0,'0'-7'364'0,"0"-5"-74"0,0 2-39 15,-7-2-57-15,-2 2-19 16,-9-2-33-16,-3 2-26 15,-4 3-45-15,0 7-26 16,3 5-40-16,4 9-5 16,10 8-4-16,6 2 0 15,12 0 4-15,7-3 1 16,7-9 7-16,6-6 1 0,0-7-54 16,2-6-68-1</inkml:trace>
  <inkml:trace contextRef="#ctx0" brushRef="#br0" timeOffset="392584.6462">23025 16696 662 0,'4'4'346'0,"2"7"-62"16,2 3-62-16,-4 3-58 16,0 0-34-16,-4-1-61 15,-4-4-17-15,3-5-14 0,1-5 6 16,1-4-3-16,-1 1-4 16,0 0-5-16,3-9-13 15,5-13-13-15,17-27-3 16,-9 30 2-16,4 5 4 15,1 8 17-15,2 2 2 16,0 10-1-16,-1 3-5 16,-5 9-15-16,0 5-1 15,-9 1-46-15,-2 3-335 0</inkml:trace>
  <inkml:trace contextRef="#ctx0" brushRef="#br0" timeOffset="393204.8386">23552 16619 1056 0,'-12'-6'447'16,"-13"-1"-271"-16,1 7-53 15,3 6-80-15,10 4-32 16,10 7-30-16,4-2-3 0,15 1 3 16,3 2 5-1,5-7 12-15,-2 0 4 0,-8-7 6 16,-7-4 1-16,-11-2-3 16,-6-1-4-16,-9-2-2 15,-6 4-3-15,-4 4 0 16,1 3-1-16,5 8-6 15,6 1-1-15,11 2-3 16,4 4 1-16,13-5 5 16,6-1 3-16,7-6 13 15,5-8 9-15,1-6 9 16,0-8 2-16,-4-7-2 16,-1 0-3-16,-7-4-4 15,-2 0-2-15,-4 7-7 16,-5 3 6-16,-3 10-4 15,-4 6-5-15,-1 12-3 0,3 4-10 16,0 10-1-16,3 4 5 16,-2-2-19-16,-2-3-36 15,0-10-137-15</inkml:trace>
  <inkml:trace contextRef="#ctx0" brushRef="#br0" timeOffset="393347.4996">23738 16546 1374 0,'-1'-1'574'0,"1"-6"-366"16,0 5-87-16,0 2-93 15,0 0-47-15,0 0 73 16</inkml:trace>
  <inkml:trace contextRef="#ctx0" brushRef="#br0" timeOffset="393489.9469">23953 16846 1043 0,'-4'15'528'16,"-5"11"-188"-16,-9 1-172 16,-6-3-33-16,2-2-409 15</inkml:trace>
  <inkml:trace contextRef="#ctx0" brushRef="#br0" timeOffset="394170.9381">21569 17344 874 0,'-4'12'410'16,"-8"6"-194"-16,-3 9-97 15,-3 1-18-15,-5-3-46 16,1 3-8-16,-6-12-5 16,4 2-5-16,-1-17-2 15,-1-5-1-15,9-10-12 16,0-6-9-16,17-2-17 16,5-1-1-16,15 8 20 15,4 1 6-15,3 14 18 16,-2 4-2-16,-1 14-20 0,2 6-2 15,-3 4-7-15,-3 0 17 16,-5-1-111-16</inkml:trace>
  <inkml:trace contextRef="#ctx0" brushRef="#br0" timeOffset="394466.4763">21704 17497 1007 0,'-1'9'385'0,"-1"12"-296"15,1-4-20-15,1-2-28 16,0-1-16-16,1-8-4 16,1-3 8-16,2-7 13 15,-4 3 3-15,2-6 5 16,8-19 14-16,21-30 34 15,-11 33 14-15,3 8 14 16,2 3-19-16,-2 15-49 16,-1 4-21-16,-9 11-31 15,-3 6-3-15,-4 6-29 16,-1 5-71-16</inkml:trace>
  <inkml:trace contextRef="#ctx0" brushRef="#br0" timeOffset="394874.7256">21980 17404 1134 0,'4'-11'515'0,"10"-14"-191"16,7 0-110-16,8-2-59 16,4 5-44-16,2 9-79 15,-1 9-13-15,-5 14-23 16,-3 11-1-16,-7 18 2 16,-4 4 2-16,-6 6 3 15,-3 2 4-15,-4-10 2 16,0-3 3-16,1-14 3 15,-1-8 1-15,1-10-29 16,-1-6-11-16,-2-14-18 16,-3-5-5-16,-6-5 25 15,-3 1 6-15,-9 6 7 16,-2 9 4-16,-5 10-1 16,-1 7-1-16,3 9-1 15,3 2 49-15,11 2 398 0</inkml:trace>
  <inkml:trace contextRef="#ctx0" brushRef="#br0" timeOffset="395318.4962">22639 17438 838 0,'3'1'376'0,"-3"6"-148"15,0 7-33-15,-14 7-2 16,-5 4-18-16,-10 2-58 16,-6-6-20-16,2-2-44 15,-1-13-13-15,8-6-6 0,9-9-3 16,4-10-16-16,12 0-10 16,4-2-12-16,4 2-4 15,4 0 7-15,2 4 4 16,-2 6-2-16,2 9-5 15,2 13-8-15,0 7-4 16,2 12 5-16,1 0 7 16,-3 0-52-16,-2-3-99 15</inkml:trace>
  <inkml:trace contextRef="#ctx0" brushRef="#br0" timeOffset="395479.7259">22524 17283 1362 0,'-1'-3'642'16,"-3"-2"-247"-16,4 8-288 15,0-3-45-15,0 0-73 16,14 22-66-16</inkml:trace>
  <inkml:trace contextRef="#ctx0" brushRef="#br0" timeOffset="396109.6726">23170 17213 1037 0,'-3'0'459'15,"-4"6"-234"-15,2 13-110 16,-2 22-89-16,0 13-25 0,3 18-7 16,2-1 1-16,2-5 10 15,1-9 7-15,3-21-54 16,0-7-62-16,-2-23-216 16</inkml:trace>
  <inkml:trace contextRef="#ctx0" brushRef="#br0" timeOffset="396259.118">23083 17197 691 0,'5'-7'389'0,"5"-6"-66"15,7 5-90-15,11 2-105 16,8 1-38-16,17 6-53 16,-1 2-13-16,0 4-32 15,-4 1-82-15</inkml:trace>
  <inkml:trace contextRef="#ctx0" brushRef="#br0" timeOffset="396444.922">23097 17443 1047 0,'6'2'454'0,"6"1"-239"0,23-3-123 16,11 0-2-16,11-5-25 16,-3 1-87-16</inkml:trace>
  <inkml:trace contextRef="#ctx0" brushRef="#br0" timeOffset="396692.6053">23342 17555 703 0,'3'-6'430'16,"3"-1"-60"-16,-4 5-160 15,4 5-44-15,-5 8-67 16,3 5-30-16,-4 7-21 0,0 4-4 15,-2 7-27-15,-1-2 0 16,-1-4-43-16,3-5-70 16</inkml:trace>
  <inkml:trace contextRef="#ctx0" brushRef="#br0" timeOffset="397058.3938">23446 17612 592 0,'0'-4'406'0,"6"-2"77"15,-1-4-198-15,11 2-119 16,3 4-30-16,4 1-66 15,4 1-24-15,-4 2-22 16,-2 2-7-16,-10 3-11 16,-5 2-1-16,-7 4 2 15,-7-4 2-15,-3-2 0 16,3 1 0-16,5-4-9 16,3 4-2-16,6 0-4 15,3 1-1-15,0 2 0 16,-1 4 1-16,-8 4 5 15,-3 3 3-15,-15 0 7 16,-7 1 1-16,-3-7-36 0,4-5-51 16</inkml:trace>
  <inkml:trace contextRef="#ctx0" brushRef="#br0" timeOffset="397322.0103">23745 17471 978 0,'4'-4'461'0,"7"2"-146"16,5-1-136-16,8 5-84 15,3 1-23-15,0-3-44 16,2 0 17-16,-3-3-135 16,-3-1-133-16</inkml:trace>
  <inkml:trace contextRef="#ctx0" brushRef="#br0" timeOffset="397467.5237">23761 17559 1011 0,'5'0'523'0,"3"1"-88"16,11-1-299-16,7 0-27 15,8 2-59-15,5-1-43 16,-4 0-216-16</inkml:trace>
  <inkml:trace contextRef="#ctx0" brushRef="#br0" timeOffset="397857.6145">24133 17186 1244 0,'0'4'476'15,"0"11"-331"-15,3 11-57 16,0 18-33-16,2 7-7 15,-2 15-22-15,2 3 0 16,1-3 2-16,-2-1-4 16,-3-17-1-16,-1-5-6 15,0-17-39-15,-2-10-31 16,-3-16-141-16,1-10-266 16</inkml:trace>
  <inkml:trace contextRef="#ctx0" brushRef="#br0" timeOffset="398017.8465">24075 17186 950 0,'6'-6'438'0,"13"-4"-195"16,5 0-33-16,15 5-65 16,3-7-46-16,4 2-57 15,-1 2-20-15,-5 2-46 16,-4 6-65-16</inkml:trace>
  <inkml:trace contextRef="#ctx0" brushRef="#br0" timeOffset="398217.0308">24186 17429 1275 0,'0'4'497'16,"5"-1"-313"-16,12 4-82 16,20-5-46-16,1-2-7 15,11 0-135-15,0-2-450 0</inkml:trace>
  <inkml:trace contextRef="#ctx0" brushRef="#br0" timeOffset="398650.823">24371 17650 690 0,'-1'-2'407'0,"2"-6"17"15,8 2-274-15,0-4-29 16,11 2-33-16,-2 3-25 15,7 5-33-15,2 6-14 16,-10 4-12-16,-4 2 2 16,-19 4 4-16,-9 2 4 15,-11 9 2-15,-3 0-2 0,7-2-5 16,6-3-3-16,16-8-2 16,6-4 0-16,12-5 0 15,5-4 0-15,4-4-3 16,-1 0-35-16,2-2-488 15</inkml:trace>
  <inkml:trace contextRef="#ctx0" brushRef="#br0" timeOffset="399006.5416">24574 17645 1187 0,'4'-4'447'0,"9"-2"-318"0,4 0-41 16,9 2-17-16,1 1-21 15,1-1-34-15,1 5-8 16,-11 0-5-16,1 5-1 16,-16 2 3-16,-2 0 3 15,-9 3 1-15,-8 0 0 16,6 1-2-16,-2-1-6 15,13 1-3-15,7-3-4 16,10-1-2-16,0 0 3 16,-3-2 4-16,0 3 1 0,-4-2 2 15,-3 1 0-15,-8 3 50 16,-3-5 36-16,-11 5 54 16,-5-1 13-16,-1 2-45 15,-4 0-21-15,-4 5 288 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8:58:12.402"/>
    </inkml:context>
    <inkml:brush xml:id="br0">
      <inkml:brushProperty name="width" value="0.05292" units="cm"/>
      <inkml:brushProperty name="height" value="0.05292" units="cm"/>
    </inkml:brush>
  </inkml:definitions>
  <inkml:trace contextRef="#ctx0" brushRef="#br0">18436 8501 368 0</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9:26:00.346"/>
    </inkml:context>
    <inkml:brush xml:id="br0">
      <inkml:brushProperty name="width" value="0.05292" units="cm"/>
      <inkml:brushProperty name="height" value="0.05292" units="cm"/>
    </inkml:brush>
  </inkml:definitions>
  <inkml:trace contextRef="#ctx0" brushRef="#br0">19586 17780 28 0,'7'-2'15'16,"3"2"-2"-16,6-1-12 15</inkml:trace>
  <inkml:trace contextRef="#ctx0" brushRef="#br0" timeOffset="174378.1145">13850 10118 143 0,'-45'-21'46'0,"-56"-21"-66"15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9T11:34:42.71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19098 6183 496 0,'-14'0'252'0,"-14"-1"-57"16,6 1-18-16,8 1-19 15,5-1-8-15,7 0-30 0,5-1-22 16,7 1-24-16,7 2-14 16,20-1-6-16,10-1 0 31,-23 0-6-31,0 1 1 0,102 2-7 0,11-1 1 16,18 0-8-16,-50-1-2 15,-14 2-5-15,-14-2-5 16,-32 0 0-16,-15 0 9 15,-32-1 1-15,-11-2-38 16,-15 1-152-16,1 1-151 0</inkml:trace>
  <inkml:trace contextRef="#ctx0" brushRef="#br0" timeOffset="541.9725">19841 6113 591 0,'0'-5'356'16,"-1"-3"-38"-16,6 1-127 15,3 2-35-15,11 5-56 16,2 3-23-16,7 5-32 16,2 2-6-16,2 0-8 15,3 4-4-15,0-3 0 16,-2-3 2-16,-9-3 5 15,-8-1 15-15,-15-2 32 16,-8 5 14-16,-22 1 20 16,-4 3-3-16,-5 2-34 15,2 0-19-15,14 3-27 16,5-1-40-16,11-2-447 16</inkml:trace>
  <inkml:trace contextRef="#ctx0" brushRef="#br0" timeOffset="5688.9439">19283 6119 235 0,'-21'-3'166'0,"-18"-3"31"0,5 6-12 15,9-1-39-15,6 5-22 16,8-1-46-16,5-2-21 15,7 1-25-15,8-2-3 16,13 2 4-16,11-2 7 0,24 2 6 16,13 0-2-16,10-1-5 15,8 0 4-15,8-1 7 16,3 0-1-16,8 0-12 16,-9 0-8-16,-16 2-10 15,-17-2-2-15,-27-3 0 16,-12 3 0-16,-17-1 5 15,-4-1 3-15,-6 2 0 16,-2-5-2-16,2 4-12 16,-1 0-4-16,1 0-51 15,0 0-28-15,-4-2-31 16,-4-1-8-16,-30-15 26 16,31 16 25-16,0-1 30 15,1 0 7-15,1-2 21 16,0 3 4-16,4-2 5 15,2 3 13-15,1-1 25 0,-1 2 9 16,0 1 3-16,4 0-2 16,15 5 9-16,32 13 6 15,-32-6 11-15,-6 2-8 16,-7-1-18-16,-5-2-9 16,-10-2-10-16,-2 1-15 15</inkml:trace>
  <inkml:trace contextRef="#ctx0" brushRef="#br0" timeOffset="8908.7413">20586 6425 835 0,'-5'0'428'16,"-5"3"-127"-16,-2 11-165 15,1 9-51-15,3 16-49 0,2 6-14 16,3 8-9-16,0-2-1 16,3-8 2-16,1-5 4 15,8-12-67-15,-3-7-72 16</inkml:trace>
  <inkml:trace contextRef="#ctx0" brushRef="#br0" timeOffset="9057.0126">20548 6458 858 0,'1'-19'405'0,"7"-18"-157"16,6 9-54-16,8 13-87 16,6 6-38-16,7 8-54 15,4 2-10-15,5 7-4 16,2 2-21-16,-5 2-227 16</inkml:trace>
  <inkml:trace contextRef="#ctx0" brushRef="#br0" timeOffset="9254.4649">20578 6700 652 0,'13'4'295'0,"19"2"-149"0,2 1-47 15,11-2-63-15,0 1-11 16,0 3-333-16</inkml:trace>
  <inkml:trace contextRef="#ctx0" brushRef="#br0" timeOffset="9421.681">20496 6564 952 0,'2'-3'381'0,"8"0"-245"16,6 0-63-16,17 3-41 15,9 5-16-15,11-1-56 16,1 2-176-16</inkml:trace>
  <inkml:trace contextRef="#ctx0" brushRef="#br0" timeOffset="9610.5">20849 6604 907 0,'1'-4'401'0,"2"1"-217"16,1 3-20-16,-4 0-55 16,0 0-29-16,4 24-31 15,5 29-9-15,-9-29-19 16,-2 0-4-16,0-4-38 0,-1-5-66 15</inkml:trace>
  <inkml:trace contextRef="#ctx0" brushRef="#br0" timeOffset="9809.3925">20972 6668 679 0,'1'2'376'0,"2"3"0"0,5 8-280 16,6 2-13-16,2 6-28 15,4-2-16-15,1 5-17 16,-4-2-2-16,-5-6-57 16,-2 1-94-16</inkml:trace>
  <inkml:trace contextRef="#ctx0" brushRef="#br0" timeOffset="9944.6807">21127 6725 1087 0,'-14'2'500'0,"-15"6"-220"16,-2 2-110-16,2 1-106 16,6 0-26-16,5 1-58 0,5-3-78 15</inkml:trace>
  <inkml:trace contextRef="#ctx0" brushRef="#br0" timeOffset="10489.1505">20685 6236 794 0,'-3'-1'379'0,"-3"1"-156"0,4-3-84 16,2 3-81-16,3 0-28 15,27 4-22-15,55 9-1 16,-30-8 0-16,-1 0-2 16,-11 1 1-16,-8-3 2 15,-12-1 3-15,-3-2 2 16,-9-1 2-16,-3-2 0 16,-4-1-5-16,-4 2-3 15,0-1-7-15,0 1-1 0,-1 2 22 16,-1 0 12-16,1 0 3 15,0 0 1-15,0 0-107 16</inkml:trace>
  <inkml:trace contextRef="#ctx0" brushRef="#br0" timeOffset="11688.5777">18990 2929 619 0,'-2'4'360'0,"-1"3"-22"15,-11 2-111-15,-4 8-107 16,-2 1-24-16,-9 5-44 16,4-1-13-16,2 2-13 0,2-2-5 15,9-6-11-15,4-3 0 16,4-8 7-16,2-5 5 16,8-9 0-16,5-4-1 15,6-10-7-15,2 1-3 16,4-8-1-16,-2-2-1 15,1-1-2-15,-1-4-6 16,-10 7 30-16,1 7 21 16,-10 12 10-16,1 10 8 0,3 17-23 15,3 6-18-15,6 13-7 16,8 4-1-16,4-3-6 16,4 1 28-16,3-7-89 15</inkml:trace>
  <inkml:trace contextRef="#ctx0" brushRef="#br0" timeOffset="13373.3707">19016 2918 643 0,'0'2'267'0,"-3"4"-167"16,2 2-37-16,1 4-39 16,1-1-6-16,1 3 14 15,2 4 9-15,-4-1 11 16,1 3 5-16,1-1 1 16,-4-1-4-16,1 5-6 15,0 1-7-15,1 10-10 16,-1-1-3-16,1 0-7 15,1 0-1-15,3-4-7 16,-2-1-5-16,4-1-4 16,-3 1 0-16,-3-4 0 15,5 4-1-15,-5-4 3 16,-5 0 1-16,5 3-1 16,-3-1-20-16,-1 5 67 15,4 0 2-15,-4 4 0 16,-1 1 21-16,1-2-71 0,0 0-2 15,4-2 0-15,0 0-1 16,0-3 1-16,1 1 0 16,-6-2 24-16,1-2 5 15,0 1 3-15,1 4 2 16,2-1-15-16,0 2-5 16,-2 4-1-16,1-4-1 15,0 4-6-15,-3 2-2 16,3-3-1-16,-2 1-2 0,0 0 1 15,-1-5-1-15,4 2 0 16,-1-2-2-16,3-5 1 16,-1 1 0-16,0 0 2 15,-3 2 1-15,0 6-1 16,1 3 0-16,-1 2-1 16,-1 2 2-16,1-1 2 15,1 2 1-15,-1 0-1 16,3-2 0-16,-3-3-3 15,2 0 1-15,1-4-1 16,0-3 0-16,0 2-1 16,0-1 0-16,-2 1 0 15,-3 4-1-15,5-3 1 16,0 2-1-16,3 4 4 16,4-4 1-16,-6 3 8 0,2-2 1 15,-1-2-1-15,-2 0 0 16,3-2-7-16,-1-4-2 15,-2 2 0-15,0-2-2 16,-3 0-1-16,0 5 2 16,3 2-2-16,0 2 1 15,0 7 0-15,0 1-3 16,0 1 1-16,1 1-1 0,2 6-1 16,1 1-1-16,2-3 1 15,-1-3 0-15,-2-12 3 16,2-5 2-16,-5-2 1 15,-4-4 26-15,0 0-111 16,-4-3-57-16</inkml:trace>
  <inkml:trace contextRef="#ctx0" brushRef="#br0" timeOffset="14928.6283">17834 2576 270 0,'1'0'202'0,"4"0"26"16,-4 11-73-16,0 14-34 15,-1 11 15-15,-3 6-14 16,-1 6-27-16,2-3 0 15,1-8-59-15,2-6-11 16,2-14-11-16,2-6-1 16,-2-11 6-16,-1-5 1 15,-4-9-30-15,-2-3-20 0,-5-11-42 16,-1 1-8-16,0-6 20 16,0 0 18-16,5-1 29 15,0-5 6-15,7-3 4 16,3 0 20-16,6 1 31 15,0 5 18-15,3 11 28 16,-2 0-15-16,-1 11-30 16,5 6-21-16,7 5-29 15,6 6-7-15,9 4 1 16,5 5 4-16,2 2-91 16,2 4-168-16</inkml:trace>
  <inkml:trace contextRef="#ctx0" brushRef="#br0" timeOffset="15163.0862">17831 2830 823 0,'5'3'338'15,"10"1"-189"-15,10 1-24 0,11-3-18 16,5 0-24-16,0-2-42 16,1 0-10-16,-8 0-27 15,-5-1-75-15</inkml:trace>
  <inkml:trace contextRef="#ctx0" brushRef="#br0" timeOffset="15341.2532">17780 2665 943 0,'2'-1'396'16,"4"-1"-201"-16,17 2-134 16,7-5-28-16,17 2-12 15,9 1-2-15,-2 0-19 16,-1 5-83-16</inkml:trace>
  <inkml:trace contextRef="#ctx0" brushRef="#br0" timeOffset="15627.4131">18170 2823 558 0,'5'-5'271'0,"7"-8"-92"16,1-2-33-16,2-2-60 15,-4 1-18-15,-1-1 3 16,-4 1 15-16,-4 7 32 16,-2 4 14-16,-3 8-39 15,-3 7-27-15,-1 12-45 16,2 3-16-16,3 6-5 15,2 3 0-15,5-6 6 16,2-2-31-16,3-10-243 16</inkml:trace>
  <inkml:trace contextRef="#ctx0" brushRef="#br0" timeOffset="15992.8566">18349 2851 912 0,'-1'0'382'16,"2"1"-222"-16,4 0-100 15,-5-2-61-15,8 0-2 16,17-6 7-16,26-14 4 16,-32 11 5-16,-6-2 0 15,-7 4 3-15,1 4-2 16,-7-1-1-16,0 5-2 0,-4 1-7 15,2-1-1-15,1 0 0 16,0 12-1-16,2 43-1 16,5-23-1-1,-1 1 5-15,6 1 8 0,-2 3 41 16,-4-4 4-16,-6 3 52 16,-12-2 5-16,-12-3-28 15,-11-1 8-15,-12-12-50 16,-2-4-11-16,-1-17-34 15,7-9-46-15,3-21-178 16,3-13-311-16</inkml:trace>
  <inkml:trace contextRef="#ctx0" brushRef="#br0" timeOffset="16496.676">17803 2275 692 0,'-4'0'332'0,"3"-4"-137"16,7 3-97-16,-6 0-64 15,19-1-5-15,60-7 15 16,-31 5-7-16,12 0-12 16,2 4-6-16,-9 3-6 15,2 1 2-15,-15 3 5 16,-7 1 1-16,-17-2 3 15,-5-4-30-15,-7-3-2 16,-5-5-2-16,-4-3-6 16,-5-2 28-16,-3-1-5 15,2 1-1-15,5 5-1 16,3 1 0-16,4 8 8 16,5 1 12-16,-1 9 28 15,4 4 11-15,0 2 20 0,-3 1 1 16,0-1-19-16,-6-3-7 15,-3-2-16-15,1-2-69 16</inkml:trace>
  <inkml:trace contextRef="#ctx0" brushRef="#br0" timeOffset="19534.8648">17842 7890 1747 0,'-2'-8'-125'16</inkml:trace>
  <inkml:trace contextRef="#ctx0" brushRef="#br0" timeOffset="28167.7137">2055 6893 644 0,'-8'-6'386'0,"-20"0"-38"0,-8 6-77 16,-11 15-105-16,-4 13-52 15,16 18-73-15,3 14-24 16,22 15-27-16,9 2-4 16,18-2 1-16,18-7-1 15,22-23 2-15,14-11 2 16,6-26 6-16,-6-11 4 16,-6-18 12-1,-14-9 18-15,-14-14 58 0,-11-6 20 0,-20-10 36 16,-6-1-11-16,-15-1-43 15,-6 2-19-15,-9 8-41 16,-3 5-10-16,-3 12-18 16,0 9-4-16,10 10-29 15,4 4-25-15,7 7-112 16,7 7-97-16</inkml:trace>
  <inkml:trace contextRef="#ctx0" brushRef="#br0" timeOffset="28295.6864">1829 7157 993 0,'12'0'437'0,"23"-2"-223"15,19-1-75-15,18 0-76 16,7-3-23-16,2 4-80 16</inkml:trace>
  <inkml:trace contextRef="#ctx0" brushRef="#br0" timeOffset="28601.8148">2672 7249 827 0,'-7'13'407'0,"-6"5"-154"0,-3 7-117 16,-11-4-30-16,-3-7-47 15,-3-3-15-15,-5-12-14 16,8-6-8-16,3-5-14 16,10 1-9-16,11-7-15 15,7 3-8-15,13 1 7 16,8 1 13-16,12 8 22 16,1 5 16-16,-4 9 26 15,-1 13 6-15,-4 8 16 16,-4 4-5-16,2-3-21 15,-3-6-13-15</inkml:trace>
  <inkml:trace contextRef="#ctx0" brushRef="#br0" timeOffset="29111.0794">3556 7248 881 0,'-23'4'475'16,"-14"4"-137"-16,-1 5-174 0,7 6-41 15,16 2-95 1,12 2-18-16,21 0-16 15,13-4 1-15,13-6 5 16,-1-7 4-16,-2-9 10 16,-6-5 4-16,-11-10 17 15,-9-4 9-15,-15-11 17 16,-7-9 7-16,-13-11 1 16,-2-7 0-16,-4-8 0 0,1-4-12 15,10-6-26-15,5 3-17 16,22 11-36-16,5 8-8 15,12 29-88-15,10 14-63 16</inkml:trace>
  <inkml:trace contextRef="#ctx0" brushRef="#br0" timeOffset="29590.6067">3969 7297 683 0,'-9'-9'381'0,"-18"-4"-72"16,-1-2-57-16,-2 8-98 15,-3 1-40-15,5 7-55 16,5 4-13-16,5 7-24 15,7 7-6-15,11 5-10 16,5 4-6-16,10-2-3 16,4-2 1-16,6-7 1 15,3-4 1-15,4-13 7 0,-4-4 2 16,-3-9 7 0,-5-6 3-16,-5-3 4 0,-6-1 0 15,-4-1-4-15,-4 5-4 16,-1 9-8-16,1 1-12 15,3 13-8-15,0 6-1 16,5 9 0-16,-4 4 7 16,8 0 5-16,4 1 2 15,3-9 1-15,5-5 4 16,-3-10 45-16,0-7 31 0,-7-9 45 16,-2-3 7-16,-6-3-36 15,-4 0-32-15,-3 2-87 16,-2 5-93-16</inkml:trace>
  <inkml:trace contextRef="#ctx0" brushRef="#br0" timeOffset="29921.2016">4173 6958 1355 0,'15'-7'533'0,"18"-1"-361"15,8 6-57-15,10 16-63 16,-2 8-9-16,-1 20-15 0,-10 0-1 16,-10 15-4-16,-2 3-4 15,-14 0-7-15,5 2-1 16,-7-14 0-16,-5-3-1 16,3-18 1-16,-4-10-2 15,-2-15-12-15,1-11-10 16,-4-10-13-16,-2-9-2 15,-2-5 12-15,-3-1 7 16,-6 10 7-16,3 12 3 16,-10 23 30-16,-2 12 14 0,-6 16 10 15,0 1-2-15,6-4-17 16,4-7-73-16</inkml:trace>
  <inkml:trace contextRef="#ctx0" brushRef="#br0" timeOffset="30460.0084">4914 7245 814 0,'-9'-3'407'16,"-17"-1"-124"-16,-5-1-38 0,0 4-90 16,2 1-45-16,14 6-80 15,7 2-40-15,12 0-26 16,6 1-4-16,14 0 11 16,7 2 11-16,5-4-2 15,-4-3-11-15,-7 1-8 16,-12-5 3-16,-15 2 16 15,-7 2 17-15,-18 1 19 16,-4 7 17-16,-1 6 19 16,0 4 27-16,10 4-2 15,10-3-17-15,13 2-20 16,7-5-29-16,15-5-6 16,5-5-1-16,6-8 3 15,1-2 0-15,-4-7-54 16,-5-3-82-16</inkml:trace>
  <inkml:trace contextRef="#ctx0" brushRef="#br0" timeOffset="30601.5363">4853 7007 1285 0,'-1'-2'533'16,"-2"-4"-343"-16,3 6-91 15,0 0-99-15,0 0-21 16,1 4-91-16,1 17-106 15</inkml:trace>
  <inkml:trace contextRef="#ctx0" brushRef="#br0" timeOffset="30805.1726">4995 7246 465 0,'2'12'347'0,"6"18"35"16,2 4-103-16,1 5-132 16,5-1-49-16,3-6-44 15,4-3-6-15,9-11 12 16,1-6 5-16,6-11-1 15,3-2-5-15,-2-10-16 16,-2-3-6-16,-3-5-9 16,-9-3-2-16,-8-2-1 15,-8-2-4-15,-9-2-38 16,-2-1-57-16,-13 5-112 16,-3 1-58-16</inkml:trace>
  <inkml:trace contextRef="#ctx0" brushRef="#br0" timeOffset="30972.6894">5250 7148 691 0,'-4'-3'474'0,"-5"2"-9"16,2 8-209-16,3 8-61 15,3 16-87-15,0 10-13 16,2 20 3-16,-8 13-8 16,5 6-21-16,2 2-23 15,-2-6-33-15,7-8-3 16,-9-10-3-16,3-7-1 15,4-13-132-15</inkml:trace>
  <inkml:trace contextRef="#ctx0" brushRef="#br0" timeOffset="31768.8944">5618 7369 816 0,'-7'-11'413'0,"-3"-8"-98"15,-7 2-114-15,-3-2-32 0,-5 9-51 16,1 7-59-16,3 7-38 15,1 9-20-15,14 12-20 16,-1-2 2-16,11 5-2 16,5-4 6-16,6-7 11 15,8 0 1-15,3-13 3 16,1-3 3-16,-3-6 4 16,-2-6 2-16,-2-4 5 15,-7-6-1-15,-3-2 2 16,-5 0-2-16,-5 1-4 15,-2 6-1-15,-1 7-2 16,1 3-5-16,-1 10-14 16,3 5-2-16,3 8-1 15,4 4 3-15,6 2 17 16,7-1 3-16,8-2 7 0,1-7 5 16,3-8 23-16,-2-4 13 15,-8-11 20 1,0-5 0-16,-10-6-21 0,-2-3-14 15,-4-3-24-15,-2-1-5 16,-2-2-3-16,3 1 3 16,-2 8-19-16,2 5-3 15,1 11-14-15,-2 8-8 16,2 14 17-16,-1 13 2 16,-4 18 12-16,1 11 3 15,-2 11 5-15,1 2 0 0,3 0 1 16,-1-6 0-16,2-8-2 15,-3-6 0-15,4-19 2 16,-6-10-1-16,0-18-13 16,2-11-49-16,-1-12-249 15</inkml:trace>
  <inkml:trace contextRef="#ctx0" brushRef="#br0" timeOffset="31928.8753">5955 7452 1287 0,'7'-1'476'0,"11"1"-378"16,9 5-51-16,4-1-48 0,5 3-65 16</inkml:trace>
  <inkml:trace contextRef="#ctx0" brushRef="#br0" timeOffset="32286.7523">6478 7257 781 0,'-9'-7'484'0,"-13"-4"-28"16,-7 4-156-16,-2 6-158 15,1 3-50-15,3 8-65 16,5-1-2-16,7 6-26 15,5 0-8-15,12 1-7 16,7 4 2-16,10-5 8 16,1-1 1-16,2-7 3 15,-1-3 1-15,-5-7-17 16,2-4-9-16,-8-2-10 16,-8-2-3-16,-9 1 17 15,-8 2 9-15,-8 8 18 16,-1 1 16-16,4 11 18 15,0 4 5-15,16 3 4 16,3 3-6-16,11-1-4 16,7 2-4-16,6 2-7 15,4-8-8-15,2-5-9 0,1-8-14 16</inkml:trace>
  <inkml:trace contextRef="#ctx0" brushRef="#br0" timeOffset="37305.0075">7344 7252 965 0,'-15'-5'494'0,"-14"-2"-164"0,-4 4-142 16,1 3-49-16,-1 5-88 15,6 6-38-15,10 12-35 16,7 4-6-16,7 9 3 16,7 3 6-16,15-4 2 15,7-9-1-15,20-8-1 16,2-9 3-16,-5-12 10 15,-6-2 10-15,-19-9 25 16,-11-1 8-16,-20 1 9 16,-6 0-5-16,-16 5-18 15,-6 3-9-15,7 9-17 16,0 1 12-16,20 4-165 16,13 3-140-16</inkml:trace>
  <inkml:trace contextRef="#ctx0" brushRef="#br0" timeOffset="37677.113">7647 7243 856 0,'-5'-8'497'0,"-6"-9"-87"15,-7 8-184-15,-3 3-59 0,-3 8-106 16,-2 9-38-16,11 4-39 15,5 3-4-15,9 4-1 16,5-2 1-16,11-3 1 16,3-3 2-16,6-8-27 15,-1-4-4-15,-7-3 3 16,-2-3 3-16,-9-3 37 16,-3 0 8-16,-3 2 5 15,-2 0 1-15,-14 6-6 16,-5 4 3-16,-3 6 11 15,-3 4 0-15,12 8 2 16,6 2-3-16,9 2-10 16,4-1-1-16,15-7 2 15,10-3 0-15,11-6 0 16,9-3-1-16,6-7-42 16,0-3-109-16</inkml:trace>
  <inkml:trace contextRef="#ctx0" brushRef="#br0">8429 7246 961 0,'-7'-12'460'16,"-2"-6"-175"-16,-6 1-141 16,2 3-42-16,-5 9-55 15,-1 6-22-15,1 15-28 16,-2 9-10-16,6 7-1 16,2 4 1-16,12 4 4 15,4 0 4-15,15-5 1 16,2-9 2-16,7-11 3 15,-3-8 3-15,-2-7 8 16,0-3 5-16,-12-11 36 16</inkml:trace>
  <inkml:trace contextRef="#ctx0" brushRef="#br0" timeOffset="38338.327">8519 7255 889 0,'2'-5'493'0,"3"-3"-95"0,3 4-228 16,-2 0-64-16,2 8-73 15,-1 1-17-15,-3 9-14 16,1 5-1-16,-3 6 2 15,0 5 0-15,4 2-1 16,-2-2 1-16,10-7 0 16,2-8 0-16,6-8 6 15,4-6 14-15,-3-6 23 16,-2-3 14-16,-3-9 6 16,-2-3-12-16,-1-7-21 15,-3 0-13-15,-7-2-69 16,-2 7-78-16</inkml:trace>
  <inkml:trace contextRef="#ctx0" brushRef="#br0" timeOffset="38591.9382">8884 7261 1005 0,'4'1'433'0,"2"5"-224"0,2 5-79 15,5 10-63-15,-1 3-22 16,3 4-24-16,-1 0-7 16,-4-9-4-16,3 0 1 15,0-11 32-15,0-6 20 16,2-10 37-16,-1-7 19 0,1-10 2 16,-1-5-10-16,-11-2-32 15,10 1-22-15,-4 4-68 16,-3 4-76-16</inkml:trace>
  <inkml:trace contextRef="#ctx0" brushRef="#br0" timeOffset="39376.1295">9311 7237 934 0,'0'2'408'0,"1"6"-197"15,-1 9-75-15,-2 12-68 16,-2 8-17-16,5 4-32 15,3-4-7-15,13-4-24 16,4-9-115-16</inkml:trace>
  <inkml:trace contextRef="#ctx0" brushRef="#br0" timeOffset="39661.3761">9600 7262 789 0,'-4'-2'482'0,"-11"-1"6"16,4 6-353-16,-1 2-64 15,-2 13-65-15,6 1-8 16,1 12-10-16,7 5-1 16,8-4 8-16,-2 1-1 15,16-10 1-15,2-6 2 16,6-11 5-16,9-6 3 15,-15-8 65-15,-5-8 31 0,-17-3 53 16,-6-2 15-16,-15 3-49 16,-7 1-30-16,2 3-55 15,0 1-38-15,16 2-139 16</inkml:trace>
  <inkml:trace contextRef="#ctx0" brushRef="#br0" timeOffset="39871.6562">9780 7264 1095 0,'8'-2'422'0,"12"-2"-277"15,10 4-76-15,7 2-33 16,1 2-8-16,2-1-18 15,-3-3-1-15,-6 0-45 0,-4 0-104 16</inkml:trace>
  <inkml:trace contextRef="#ctx0" brushRef="#br0" timeOffset="40014.4878">9971 7306 695 0,'-2'12'363'15,"2"15"-83"-15,0 3-70 0,4-2-105 16,3-4-28-16,2-7-106 16</inkml:trace>
  <inkml:trace contextRef="#ctx0" brushRef="#br0" timeOffset="40559.6512">10254 7256 931 0,'-9'-2'454'0,"-2"2"-175"15,-2 3-90-15,-1 13-113 0,7 9-31 16,2 7-32-16,5 3-3 15,12 0-5-15,3-5-1 16,9-9 4-16,-1-6 3 16,-2-14 12-16,-2-1 9 15,-5-16 13-15,3-2 2 16,-2-8-3-16,-5-1-9 16,-7-1-5-16,-2 4 7 15,-1 9 5-15,-2 4-5 0,2 11-15 16,-4 5-16-16,3 9-14 15,0 2 0-15,7 6 6 16,1-3 3-16,7 1 7 16,4 0 9-16,1-10 19 15,0 1 5-15,0-9 10 16,0-4-4-16,-3-6-14 16,-1-8-5-16,-1-7-27 15,-1-3-45-15,-3-7-136 16,-3 2-70-16,-7-3-208 15,-6-3 22-15,-3 3 181 16,-2-3 126-16,0 5 326 16,4 6 78-16,-1 6 55 15,0 6-23-15,1 8-79 16,-1 2-58-16,8 3-122 16,1 4-37-16,9 8-135 15</inkml:trace>
  <inkml:trace contextRef="#ctx0" brushRef="#br0" timeOffset="40919.3824">10906 7204 842 0,'-13'-4'492'0,"-16"-4"-64"16,-1 3-149-16,4 8-159 16,3 7-49-16,2 10-57 15,3 3-12-15,9 9-7 16,4 0-1-16,15 0-1 16,1-2 1-16,6-9 4 15,9-4 2-15,4-13 9 16,4-2 3-16,0-8 5 15,-7-2 28-15,-12-2 36 16,-8-4 18-16,-15 2 12 16,-8 1-26-16,-9 3-39 15,-3 2-19-15,6 4-23 16,11 1-58-16,6-2-624 16</inkml:trace>
  <inkml:trace contextRef="#ctx0" brushRef="#br0" timeOffset="41410.6098">11249 7155 1381 0,'-4'-5'513'0,"-3"0"-407"16,-2 7-58-16,1 6-56 15,5 6-7-15,4 3-4 16,2-3 6-16,8-2 9 16,1 0 1-16,0-8 4 15,3 1 4-15,-9-5 6 16,-3-3 0-16,-4-2-6 16,-7-1-3-16,-9 3-6 15,-4 3-4-15,0 7-3 16,-1 5-2-16,10 3-3 15,1 4 0-15,7 2 5 16,0-2 2-16,9 2 3 16,0-5 12-16,9-4 23 15,1-7 14-15,-1-6 23 0,3-6-8 16,3-8-14 0,4-3-11-16,12-4-20 0,2 1-4 15,2 5-6-15,3 6-3 16,-5 10 8-16,-2 2 2 15,-11 7 6-15,-6 3 13 16,-16 2 27-16,-5 2 11 16,-14 3 17-16,-7-3-7 15,-7-2-31-15,-2-6-5 0,8-8 53 16</inkml:trace>
  <inkml:trace contextRef="#ctx0" brushRef="#br0" timeOffset="42005.0798">12164 7313 726 0,'5'8'355'0,"5"8"-122"15,10 21-148-15,5 8-30 0,3 15-39 16,-9 0-5-16,-10-2 13 16,-11 0 5-16,-15-7 9 15,-3-4-3-15,-3-10-9 16,0-8-1-16,7-15 11 15,1-13 5-15,6-23-5 16,3-13-10-16,6-20-16 16,5-11-7-16,9-8 8 15,2-4 10-15,6 0 21 16,4 5 19-16,9 17 3 16,-2 12-3-16,2 25-14 15,-5 9-18-15,-7 16-8 16,1 5-3-16,-8 12-10 15,0 5-1-15,-10 6 1 16,2 2-1-16,0-2-82 0,0-6-87 16</inkml:trace>
  <inkml:trace contextRef="#ctx0" brushRef="#br0" timeOffset="42309.8661">12851 7255 812 0,'-2'2'452'16,"-3"6"-13"-16,-3 5-254 0,-3 9-74 15,-3 3-21-15,-6 5-36 16,2-3-13-16,-5-8-18 16,0-2 1-16,-1-15 3 15,-2-7 0-15,7-12-5 16,-1-5-6-16,7-3-13 15,6 0-7-15,6 1-14 16,7 5-4-16,10 3 0 16,5 5 11-16,4 11 20 15,1 2 10-15,-7 15 10 16,1 6-3-16,-2 7-7 16,2 4-4-16,1 0 6 15</inkml:trace>
  <inkml:trace contextRef="#ctx0" brushRef="#br0" timeOffset="42712.13">13219 7294 718 0,'1'-6'451'0,"3"-3"0"15,0 2-146-15,2 10-149 16,-4 6-52-16,5 13-77 15,1 8-11-15,4 8 6 16,1 1 1-16,-4-8 2 16,1-4 1-16,5-15 6 15,2-5 16-15,5-10 20 16,0-8 3-16,-2-9-10 16,-3-6-15-16,-4-4-24 15,-5 1-7-15,-1 2-72 0,-5 3-75 16,3 7-518-1</inkml:trace>
  <inkml:trace contextRef="#ctx0" brushRef="#br0" timeOffset="43008.7737">13815 7326 737 0,'-8'11'443'0,"-12"10"-19"16,2 2-174-1,-4-4-118-15,0-3-41 0,3-5-46 16,-1-2-14-16,-2-10-4 16,5-4-4-16,4-7-6 15,-1-9-5-15,11 0-12 16,-1-1-1-16,3 1-9 16,7 3-4-16,7 2 7 15,2 5 4-15,5 10 12 16,-3 7 7-16,2 17 8 15,-3 2 2-15,0 11 8 16,2 0 0-16,-3-5-9 16,-1-4 2-16</inkml:trace>
  <inkml:trace contextRef="#ctx0" brushRef="#br0" timeOffset="43459.338">14327 7037 1239 0,'-3'9'458'0,"-3"24"-362"16,0 12-49-16,8 25-20 15,4 15-2-15,3 10 5 16,-1-3 1-16,-3-16-2 16,0-15-6-16,-2-22-21 15,3-13-54-15,-4-18-164 0,-2-11-247 16</inkml:trace>
  <inkml:trace contextRef="#ctx0" brushRef="#br0" timeOffset="43745.262">14318 7091 1161 0,'19'-20'108'0,"-1"7"-17"16,17-11 61-16,6 13-27 16,-2 20-51-16,-4 9-32 15,-10 12-10-15,-9-1-5 0,-16-1-6 16,-8 4-3-16,-13-8-2 15,-1 0 1-15,5-9 3 16,6-6-20-16,14-9-22 16,9-2-6-16,13-4-13 15,4 0 18-15,3 6 13 16,-4 5 1-16,-6 8 1 16,-7-1 1-16,-15 4 7 15,-9 1 6-15,-17-1 5 16,-5 4 2-16,-6-3-4 15,6-4 11-15,16-2-117 16,8-5-80-16</inkml:trace>
  <inkml:trace contextRef="#ctx0" brushRef="#br0" timeOffset="44057.7544">14681 7400 693 0,'6'4'375'0,"10"1"-72"0,3 1-61 15,8 1-94-15,5-2-28 16,2-5-52-16,0-1-11 16,-4-6-14-16,-6-5-3 15,-7-3-3-15,-6-4-1 16,-11-6-7-16,-6 1-5 16,-12 1-9-16,-4 0-7 15,-3 9-14-15,-1 6-8 0,3 8-10 16,0 8-6-1,2 12 6-15,3 4 3 0,4 12 6 16,4 3 6-16,4 6 6 16,5-1 2-16,1-2 1 15,4-4 1-15,5-4 2 16,0-3 1-16,5-7-85 16,1-4-103-16</inkml:trace>
  <inkml:trace contextRef="#ctx0" brushRef="#br0" timeOffset="44513.3862">15231 7385 755 0,'-1'-12'402'0,"-3"-14"-100"16,1 8-92-16,-2-1-36 15,-5 7-24-15,-5-1-22 16,-4 6-40-16,-3 1-21 16,2 4-42-16,1 2-18 15,4 7-17-15,0 6-3 16,5 4-1-16,2 4 1 16,8-1 8-16,0-1 2 15,10-2 3-15,4-7 0 0,3-7 2 16,5-3 1-16,-1-13 1 15,1 0 0 1,-1 0 1-16,-4 0-1 0,-3 1 1 16,-5 4 1-16,-6 6 1 15,-3-1-3-15,0 5-5 16,0-2-2-16,0 0-2 16,0 0 2-16,0 1 6 15,10 11 5-15,39 23 8 16,-26-29 5-16,-1-6 4 15,0-3-1-15,-2-4-3 16,-6-3-5-16,-6-2-7 16,-5 0-33-16,-4-4-166 15</inkml:trace>
  <inkml:trace contextRef="#ctx0" brushRef="#br0" timeOffset="44647.6619">15333 7071 954 0,'-2'-6'557'0,"-4"-6"-101"15,3 5-232-15,2 3-104 16,2 7-107-16,4 5-23 16,5 7-99-16,3 5-72 15</inkml:trace>
  <inkml:trace contextRef="#ctx0" brushRef="#br0" timeOffset="44856.9124">15509 7129 1029 0,'2'-5'545'16,"1"-2"-171"-16,3 9-189 16,-1 8-63-16,1 19-79 15,-3 10-17-15,4 21-2 16,-2 9-5-16,2 11-9 16,-1-6-2-16,-3-8 1 15,0-10 0-15,-3-9-1 16,0-2 1-16,0-11-5 15,5-6-29-15,1-16-166 16</inkml:trace>
  <inkml:trace contextRef="#ctx0" brushRef="#br0" timeOffset="45037.1631">15578 7443 1271 0,'1'-2'504'15,"6"-3"-332"-15,6-1-45 16,4 2-69-16,9 2-12 0,9 4-31 16,4-1-8-16,9 0-71 15,-2-3-81-15</inkml:trace>
  <inkml:trace contextRef="#ctx0" brushRef="#br0" timeOffset="45397.376">16102 7180 817 0,'-9'-3'429'0,"-12"-2"-95"16,0 4-128-16,-2 4-105 16,1 7-36-16,5 3-54 15,8 2-11-15,9 4-10 16,4-2 2-16,11-4 6 15,2-3 2-15,1-4 2 16,3-1 1-16,-1-3-8 0,-4-3-17 16,-3-2-26-16,-5-1-4 15,-14-3 3-15,-3 3 15 16,-9 2 32-16,-2 2 21 16,-2 6 45-16,-1 3 18 15,4 4 14-15,2 5 2 16,11 4-14-16,6 1-3 15,12 1 14-15,6-4-5 16,6-10-13-16,4-3-10 0,-1-11-32 16,5-3 14-16,7-7-72 15</inkml:trace>
  <inkml:trace contextRef="#ctx0" brushRef="#br0" timeOffset="46284.0072">1740 8193 822 0,'-2'2'352'0,"4"2"-150"15,8 2-78-15,17 3-64 16,12 3 6-16,18-2-30 15,3 2-16-15,8-4-5 16,-12-5-1-16,-13-2 5 16,-11-4 2-16,-15-5-21 15,-3-3-4-15,-15-2-9 16,-1-1-3-16,-14 3 16 16,-4 6 3-16,-5 9 4 15,-3 4 4-15,5 10 0 16,0 0-3-16,3 6-8 0,9 3-10 15,4 2-4-15,6 4 1 16,13-2 2-16,0-1 3 16,6-16 7-1,-9-7 1 1,1 1-29-16,30 15-71 0</inkml:trace>
  <inkml:trace contextRef="#ctx0" brushRef="#br0" timeOffset="46553.2025">2559 8311 778 0,'-2'7'402'0,"-3"10"-105"16,-7 6-42-16,-7 6-73 15,-8 1-36-15,-10-2-57 16,-1-7-17-16,1-13-23 16,1-6-8-16,13-11-11 15,4-3-8-15,7-5-17 16,5-4-8-16,7 1-13 15,4 0-2-15,6 4 6 16,5 2 6-16,7 5 12 16,5 6 4-16,7 11 0 15,2 10 1-15,-4 9-1 16,-2 1 0-16,-7 3 17 16,-4-3 406-16</inkml:trace>
  <inkml:trace contextRef="#ctx0" brushRef="#br0" timeOffset="46946.3993">3292 8023 1102 0,'-1'-1'498'0,"1"9"-242"16,0 12-91-16,5 21-117 16,2 14-6-16,3 18 3 15,0 6-6-15,-2 1-5 16,0-7-3-16,-1-20-10 0,0-11-4 16,-3-20-32-16,2-8-76 15,-2-13-180-15</inkml:trace>
  <inkml:trace contextRef="#ctx0" brushRef="#br0" timeOffset="47118.3588">3274 8033 992 0,'7'0'411'0,"19"-1"-213"15,14 1-85-15,18 0-33 16,7-2-20-16,10 2-36 15,-2-1-8-15,-4 1-119 16</inkml:trace>
  <inkml:trace contextRef="#ctx0" brushRef="#br0" timeOffset="47372.811">3280 8517 1018 0,'12'0'452'0,"3"0"-232"16,35 0-91-16,0-2-4 15,10 2-55-15,6 1-18 16,-10 5-28-16,0 0-1 15,-10-3-51-15,-13 4-61 16</inkml:trace>
  <inkml:trace contextRef="#ctx0" brushRef="#br0" timeOffset="47564.1129">3328 8246 1290 0,'-2'-2'531'0,"7"0"-323"16,15 1-82-16,19 1-70 15,11 0-21-15,12 4-21 16,-1 2-4-16,0 2-26 16,-5 0-85-16</inkml:trace>
  <inkml:trace contextRef="#ctx0" brushRef="#br0" timeOffset="48577.7602">3372 7853 790 0,'-3'1'372'0,"2"-1"-154"16,5-2-56-16,-4 1-71 16,28 0-27-16,51 0-20 0,-28 2 2 15,11 5-3-15,1-3-2 16,-7 1-14-16,-1-3-12 16,-15-1-13-16,-10-1-40 15,-10-5-100-15,-7-1-50 16,-9-5-30-16,-4 0 40 15,-6-4 138-15,-1-2 82 16,1 4 113-16,4 5 43 16,1 7-5-16,1 3-28 0,6 13-56 15,3 0-35-15,2 12-11 16,6 4 2-16,-7-1-11 16,-3-1-8-16,7-9-21 15,-4-5-401-15</inkml:trace>
  <inkml:trace contextRef="#ctx0" brushRef="#br0" timeOffset="49543.8421">4933 8135 913 0,'9'-4'420'15,"9"-2"-157"-15,10 4-127 16,17 1-76-16,8-1-12 16,12 2-24-16,8 3-11 15,2 5-80-15,-7 3-120 16</inkml:trace>
  <inkml:trace contextRef="#ctx0" brushRef="#br0" timeOffset="54758.4808">3849 8434 785 0,'-2'-2'419'0,"2"-5"-111"16,3 11-176-16,-3-4-43 16,1 2-50-16,9 24-8 15,11 41 14-15,-16-26-1 16,-3 2-12-16,0-1-3 15,4-10-16-15,-4-4-3 16,1-14-144-16,-1-5-143 0</inkml:trace>
  <inkml:trace contextRef="#ctx0" brushRef="#br0" timeOffset="55010.9832">3775 8332 772 0,'8'-6'411'0,"13"-10"-87"15,7 3-86-15,11 2-90 16,2 1-38-16,2 10-56 16,-6 6-21-16,-11 9-23 15,-7 4-6-15,-18 8 3 16,-4 6 4-16,-15-1 8 15,-5-1 8-15,-8-13 8 0,-6-7-21 16,7-16-108-16,5-5-134 16</inkml:trace>
  <inkml:trace contextRef="#ctx0" brushRef="#br0" timeOffset="55336.7866">4048 8635 1060 0,'9'6'453'16,"10"1"-260"-16,5 5-111 16,2 2-31-16,3 3-36 15,-1 1-3-15,-6 1-17 16,-5 1-71-16</inkml:trace>
  <inkml:trace contextRef="#ctx0" brushRef="#br0" timeOffset="55528.5359">4229 8613 937 0,'-8'2'509'0,"-5"2"-101"0,-6 10-222 15,-4 5-54-15,-3 8-69 16,-3 2-21-16,4 4-27 16,0 0-5-16,12-7-72 15,5-4-138-15</inkml:trace>
  <inkml:trace contextRef="#ctx0" brushRef="#br0" timeOffset="56056.7106">4526 8585 965 0,'5'7'455'0,"7"12"-152"15,-11 3-60-15,-5 8-71 16,-5 1-31-16,-6-1-66 0,2-5-56 16</inkml:trace>
  <inkml:trace contextRef="#ctx0" brushRef="#br0" timeOffset="56399.6736">4950 8146 1254 0,'0'1'507'0,"-3"11"-310"15,3 12-76-15,4 23-84 16,-4 13 22-16,3 18-14 15,3 2-3-15,-4-4-7 16,4-5-20-16,3-15-15 16,-1-9-33-16,4-17-100 15,3-9-76-15</inkml:trace>
  <inkml:trace contextRef="#ctx0" brushRef="#br0" timeOffset="56633.3837">4995 8668 1102 0,'12'0'552'0,"10"3"-201"0,12-3-141 15,2 0-60-15,1 0-81 16,9 0-31-16,2-5-23 15,-2-1-21-15,8-2-175 16,-9 1-252-16</inkml:trace>
  <inkml:trace contextRef="#ctx0" brushRef="#br0" timeOffset="56862.6282">4970 8500 932 0,'7'-2'455'0,"8"-4"-160"15,16 0-111-15,12-2-20 16,15 4-67-16,4 0-38 15,-1 3-35-15,-7 1-67 16</inkml:trace>
  <inkml:trace contextRef="#ctx0" brushRef="#br0" timeOffset="57429.5815">4948 7955 536 0,'0'0'340'15,"0"0"-30"-15,7-1-114 16,-7 1-119-16,12-2-34 16,58 1-15-16,-21 1-6 0,6 4-3 15,3-2-2-15,-2 2-3 16,-3 1 16-16,-13-2-69 16,-5 1-34-16,-16-4-126 15,-11-2-76-15,-5-3 39 16,-10-5 33-16,1 2 158 15,5 0 92-15,-2 1 98 16,4 3 39-16,2 3 33 16,-3 1-7-16,0 0-22 15,0 0-18-15,3 11-30 16,1 9-24-16,2 30-24 16,-5-32-66-16</inkml:trace>
  <inkml:trace contextRef="#ctx0" brushRef="#br0" timeOffset="57859.3256">5513 8436 762 0,'0'-2'386'0,"2"1"-141"15,-1 6-69-15,-1-5-71 16,5 17-20-16,13 48-5 16,-8-31-11-16,-5 2-21 15,2-5-14-15,-3-3-12 16,1-4-1-16,-5-9-34 15,1-5-53-15,-1-8-157 16</inkml:trace>
  <inkml:trace contextRef="#ctx0" brushRef="#br0" timeOffset="58088.6566">5493 8318 825 0,'10'-6'384'0,"20"-1"-147"15,7 6-52-15,7 14-57 16,6 8-24-16,-5 7-42 16,-7 3-8-16,-19-2 14 15,-12 0 2-15,-19-7 6 16,-10 0-10-16,-10-7-19 16,-4-6-6-16,1-10-37 15,6-2-49-15,10-6-181 16,8 5-256-16</inkml:trace>
  <inkml:trace contextRef="#ctx0" brushRef="#br0" timeOffset="58410.7142">5751 8679 914 0,'0'0'485'0,"3"2"-94"0,8 6-237 15,1 3-57-15,10 2-48 16,0 1-18-16,1-2-19 16,-1 0-3-16,-6-1-114 15,-1-1-95-15</inkml:trace>
  <inkml:trace contextRef="#ctx0" brushRef="#br0" timeOffset="58597.0483">5970 8644 832 0,'-4'3'396'0,"-1"3"-125"15,0 7-90-15,0 8-80 16,1 3-1-16,-3 11-8 16,-6 4-5-16,-3 6 3 15,-1 0-2-15,2-6-28 0,4-8-13 16,7-15-12-16,2-4-42 15</inkml:trace>
  <inkml:trace contextRef="#ctx0" brushRef="#br0" timeOffset="61285.578">6422 8335 1396 0,'0'1'598'0,"-1"2"-340"16,-3-1-64-16,4-2-106 16,0 0-39-16,0 0-56 15,0 0-84-15</inkml:trace>
  <inkml:trace contextRef="#ctx0" brushRef="#br0" timeOffset="61470.9298">6410 8509 1016 0,'3'4'572'0,"-3"-2"-112"0,4 4-84 15,-4-6-169-15,0 0-69 16,0 0-70-16,0 0-45 15</inkml:trace>
  <inkml:trace contextRef="#ctx0" brushRef="#br0" timeOffset="62778.7009">7431 8279 1060 0,'1'-5'474'0,"-1"-3"-242"0,3 14-62 15,6 24-71-15,1 16-26 16,2 24-20-16,-1 4-13 15,-6 2-22-15,2-4-1 16,-2-11-3-16,1-4 0 16,1-17-33-16,0-8-22 15,-2-15-236-15</inkml:trace>
  <inkml:trace contextRef="#ctx0" brushRef="#br0" timeOffset="62957.1885">7487 8242 1654 0,'15'-6'58'0,"12"-1"-8"16,18-4 42-16,19 7-54 16,8 4-17-16,-1 9-15 15,2 2-9-15,-6 1-298 16</inkml:trace>
  <inkml:trace contextRef="#ctx0" brushRef="#br0" timeOffset="63212.9199">7529 8769 578 0,'2'1'345'15,"14"3"24"-15,9 0-186 0,24-1-69 16,14 3-14-16,6-6-36 16,5 1-24-1,-6-1-10-15,-11-2-66 0,-12 1-216 16</inkml:trace>
  <inkml:trace contextRef="#ctx0" brushRef="#br0" timeOffset="63404.906">7524 8542 1097 0,'2'-2'437'0,"12"0"-277"16,11-2-70-16,28 1-67 0,12 1 1 16,11 2-14-16,0 0 48 15</inkml:trace>
  <inkml:trace contextRef="#ctx0" brushRef="#br0" timeOffset="63687.8105">8051 8712 865 0,'-1'-1'428'0,"1"5"-120"16,1 5-137-16,3 8-100 16,2 11-1-16,1 11-21 15,-2 2-15-15,-2 0-12 16,-2-3 1-16,-1-14-98 16,3-3-144-16</inkml:trace>
  <inkml:trace contextRef="#ctx0" brushRef="#br0" timeOffset="63873.9559">8062 8672 705 0,'10'-7'427'15,"9"-7"-4"-15,8 6-192 16,6 8-103-16,-1 8-33 16,1 8-44-16,-8 0-17 15,-9 6-15-15,-9-2 1 16,-15-2 7-16,-7-2 5 15,-14-5-26-15,0-2-44 16,5-8-291-16</inkml:trace>
  <inkml:trace contextRef="#ctx0" brushRef="#br0" timeOffset="64085.5515">8289 8870 1339 0,'10'8'512'0,"13"13"-376"16,-4 3-35-16,1 0-52 15,-3 2-13-15,-2-8-41 16,0-3-75-16</inkml:trace>
  <inkml:trace contextRef="#ctx0" brushRef="#br0" timeOffset="64244.689">8468 8866 1214 0,'-10'9'530'15,"-17"14"-288"-15,5 7-63 16,-5 0-102-16,2 4-32 15,5-4-30-15,-1-2-56 0</inkml:trace>
  <inkml:trace contextRef="#ctx0" brushRef="#br0" timeOffset="64877.9007">7592 8045 679 0,'-7'0'304'0,"-2"0"-154"15,5 2-37-15,16 5-41 16,1 0-7-16,25-1 7 16,9-2 6-16,20-3 12 15,12-1-12-15,3 2-28 16,0 1-1-16,-13-3-34 15,-2 2-34-15,-21-2-86 16,-11-4-58-16,-20-4-63 16,-9-2 16-16,-12 0 83 15,-6 1 58-15,-2 2 94 16,-1-3 26-16,6 4 5 16,6 5-5-16,6 3-5 15,5 8 2-15,5 6 53 16,1 3 22-16,-2 4 20 0,-2-2 11 15,-10 1-29-15,-1-3-15 16,-8-4-2-16,3 0-67 16</inkml:trace>
  <inkml:trace contextRef="#ctx0" brushRef="#br0" timeOffset="65289.8452">8895 8536 905 0,'0'0'411'15,"10"0"-163"-15,6-2-119 16,19 2-67-16,5 0-17 16,11-2-28-16,1 4-7 15,-6 1-28-15,-1 0-96 16</inkml:trace>
  <inkml:trace contextRef="#ctx0" brushRef="#br0" timeOffset="65507.7286">8924 8665 844 0,'2'2'426'0,"11"2"-100"15,10-1-83-15,12-1-46 16,17 1-29-16,12-1-58 15,-6 2-37-15,0-3-5 16,-15 2-56-16</inkml:trace>
  <inkml:trace contextRef="#ctx0" brushRef="#br0" timeOffset="65942.7383">9764 8139 1046 0,'3'6'442'0,"4"11"-229"15,-1 14-85-15,2 27-51 16,-3 14-19-16,4 15-22 16,-1 0 0-16,-4-14-3 15,1-7-2-15,-5-16-10 0,-3-11-1 16,3-13 4-16,0-9-12 16,0-13-96-16,3-7-147 15</inkml:trace>
  <inkml:trace contextRef="#ctx0" brushRef="#br0" timeOffset="66108.775">9772 8184 849 0,'10'-2'361'0,"23"-2"-152"16,12 3-42-16,16 1-45 15,10 0-8-15,11 4-60 16,0-1-19-16,-14 4-62 15,-6 0-96-15</inkml:trace>
  <inkml:trace contextRef="#ctx0" brushRef="#br0" timeOffset="66354.8847">9833 8762 1036 0,'8'0'416'16,"8"0"-278"-16,12 0-31 16,16 3-45-16,7 3-25 15,14-4-22-15,2 1-5 16,-2-5-91-16,-6 2-188 15</inkml:trace>
  <inkml:trace contextRef="#ctx0" brushRef="#br0" timeOffset="66553.5773">9838 8530 1232 0,'6'0'453'0,"17"4"-357"16,7-3-55-16,24 2-27 15,9 3-5-15,11 0-9 16,-1 3-65-16</inkml:trace>
  <inkml:trace contextRef="#ctx0" brushRef="#br0" timeOffset="66807.2188">10332 8764 839 0,'0'-1'461'16,"1"-4"-83"-16,1-3-150 15,2-3-113-15,7-1-36 16,-3 1-33-16,0-1-8 15,0 10-1-15,-2 1-4 16,1 11-14-16,2 7-7 0,-3 12-8 16,-2 3 0-1,-4 7 6-15,0-6 3 0,0-4 38 16,0-6-69-16,6-10-150 16</inkml:trace>
  <inkml:trace contextRef="#ctx0" brushRef="#br0" timeOffset="67018.5554">10527 8801 1232 0,'4'2'520'15,"5"5"-272"-15,7 7-142 16,9 6-32-16,9 6-26 15,2 2-15-15,-5-2-19 16,-1 0 1-16,-10-9-20 16,-2-3-50-16,-3-8-256 0</inkml:trace>
  <inkml:trace contextRef="#ctx0" brushRef="#br0" timeOffset="67147.5365">10775 8845 842 0,'-7'7'505'0,"-12"12"-14"15,-6 6-229-15,-10 5-133 16,-5 1-40-16,-11-1-48 16,16-5-17-16</inkml:trace>
  <inkml:trace contextRef="#ctx0" brushRef="#br0" timeOffset="67727.5959">9863 7962 614 0,'9'0'257'0,"17"1"-119"16,12 2-34-16,24 0-17 16,13 5 3-16,10-1-26 15,-1-4-15-15,-11-2-18 16,-10-2-14-16,-15-6-65 15,-9 1-41-15,-18-2-133 16,-10-2-31-16,-14 0 87 16,-8-2 82-16,0 1 206 15,0 1 70-15,6 3 52 16,2 5-22-16,1 6-34 16,1 5-14-16,4 10-38 15,2 1-2-15,2 6-19 0,0 1-16 16,-7-3-35-16,2 0-17 15,0-6-20-15</inkml:trace>
  <inkml:trace contextRef="#ctx0" brushRef="#br0" timeOffset="68136.6307">11195 8342 873 0,'5'12'378'0,"6"20"-181"15,2 5-52-15,3 12-38 0,-5-1-7 16,-3-8-30-16,-2-2-7 15,-1-8-21-15,-5-5-6 16,0-7-25-16,-3-4-63 16</inkml:trace>
  <inkml:trace contextRef="#ctx0" brushRef="#br0" timeOffset="68289.4408">11037 8531 1087 0,'4'0'466'0,"12"0"-218"16,13 3-101-16,19-3-50 16,8 2-20-16,16-6-42 15,2-1-13-15,7 2-50 16</inkml:trace>
  <inkml:trace contextRef="#ctx0" brushRef="#br0" timeOffset="68661.5079">11921 8168 1019 0,'-3'7'408'0,"-7"18"-238"16,5 15-80-16,2 28-24 15,3 10-5-15,6 5-23 16,1-3 3-16,-4-21-10 16,1-8-3-16,-3-15 1 15,-1-7-17-15,-2-13-255 16</inkml:trace>
  <inkml:trace contextRef="#ctx0" brushRef="#br0" timeOffset="68831.694">11860 8206 1066 0,'16'-4'425'0,"28"-2"-263"16,10 2-31-16,16 8-52 0,3 2-16 16,1 4-40-16,0 1 43 15,-2 1-185-15,5-2-226 16</inkml:trace>
  <inkml:trace contextRef="#ctx0" brushRef="#br0" timeOffset="69062.9271">11941 8772 1062 0,'9'-2'434'0,"15"-3"-241"16,11 1-46-16,16 2-24 15,5 2-12-15,7 0-43 16,-5 2-21-16,-2-5-24 16,0-1-68-16</inkml:trace>
  <inkml:trace contextRef="#ctx0" brushRef="#br0" timeOffset="69263.3082">11903 8525 1156 0,'2'-2'477'0,"2"0"-273"16,14 2-114-16,15 0-35 15,24 2-20-15,8 0-7 16,10 1-18-16,-1-3-18 16,5 0-142-16</inkml:trace>
  <inkml:trace contextRef="#ctx0" brushRef="#br0" timeOffset="69563.6639">12366 8721 625 0,'-3'-1'374'0,"1"0"-35"15,4-2-161-15,-2 2-63 16,5-1-24-16,17 0 26 16,25-1-2-16,-26 7-7 15,-3 2 0-15,-6 3-31 16,3 0-5-16,-18 5-5 15,-8 2-8-15,-5 3-7 16,-2 0-11-16,3 1-26 0,3-1-8 16,9-5-11-16,4-1-5 15,8-6-1-15,7-2-1 16,10-4-32-16,3 1-9 16,7-3-86-16,1 1-84 15</inkml:trace>
  <inkml:trace contextRef="#ctx0" brushRef="#br0" timeOffset="69760.6131">12651 8747 1138 0,'1'0'513'0,"0"0"-222"0,13 10-111 16,-4 3-49-16,11 10-32 15,3 5-26-15,0 6-43 16,4 1-10-16,-1-5-8 15,-2-1-2-15,-5-11-30 16,-2-5-61-16,-4-13-198 16</inkml:trace>
  <inkml:trace contextRef="#ctx0" brushRef="#br0" timeOffset="69883.7635">12887 8776 938 0,'-9'0'513'0,"-14"3"-111"16,-4 7-98-16,-2 12-120 15,-4 6-53-15,7 12-66 16,-2-3-22-16,0-1-33 0,10-6-24 16</inkml:trace>
  <inkml:trace contextRef="#ctx0" brushRef="#br0" timeOffset="70493.7654">11987 7963 1004 0,'1'-1'397'0,"7"1"-281"0,10-5-33 15,30 3-66-15,-1 1-6 16,17 2 4-16,8 1-2 16,1 7 4-16,14-2-1 15,2 0-7-15,-9 1 1 16,-16-7 6-16,-22 2 4 0,-21-4-28 15,-12-4-24-15,-9-2-20 16,-4-2-3 0,-10-4 27-16,2 0 23 0,2 0 16 15,6 0 11-15,1 5 17 16,2 6 1-16,1 6 27 16,0 5 7-16,6 13 28 15,1 2 18-15,-1 4 24 16,-6 3-2-16,-7-10-32 15,-1 0-20-15,-1-7-27 16,3-3 8-16</inkml:trace>
  <inkml:trace contextRef="#ctx0" brushRef="#br0" timeOffset="71131.664">7419 9554 1271 0,'1'4'484'0,"4"15"-349"15,-3 9-59-15,6 26-45 0,-4 13-4 16,0 19-11-16,-4 2 1 15,-4-8 0-15,2-7-2 16,-3-21 49-16,-1-7-74 16,1-14-158-16</inkml:trace>
  <inkml:trace contextRef="#ctx0" brushRef="#br0" timeOffset="71331.6857">7418 9584 1015 0,'17'2'365'0,"28"-1"-291"16,8 0-21-16,19-1-8 16,5 2-6-16,2 1-15 15,-1-2 36-15,-9-1-289 16</inkml:trace>
  <inkml:trace contextRef="#ctx0" brushRef="#br0" timeOffset="71567.7617">7491 10165 1182 0,'4'1'456'0,"4"0"-292"16,23-1-91-16,12-2 10 15,20-2-21-15,10 1-19 16,4-1-31-16,1 3-2 16,-14-2-108-16,-11-4-100 15</inkml:trace>
  <inkml:trace contextRef="#ctx0" brushRef="#br0" timeOffset="71767.3254">7437 9869 1260 0,'4'0'474'0,"13"0"-349"16,10 0-42-16,32 1-28 15,11 1-8-15,13 5-21 16,1 0 0-16,-10 2-65 16,-8-3-90-16</inkml:trace>
  <inkml:trace contextRef="#ctx0" brushRef="#br0" timeOffset="71973.7614">8012 9900 738 0,'-3'3'432'16,"0"11"37"-16,1 8-265 15,0 10-58-15,2 3-27 16,3 2-53-16,1 0-22 0,3-7-26 16,0-1-2-16,-1-7 20 15,-3-7-53-15,1-8-102 16,-4-7-97-16</inkml:trace>
  <inkml:trace contextRef="#ctx0" brushRef="#br0" timeOffset="72117.7499">8034 9938 637 0,'17'-6'337'0,"19"0"-78"16,-1 6-26-16,1 12-57 15,-7 5-17-15,-12 6-27 16,-11 1-10-16,-18-1-23 15,-10-3-14-15,-11-7-24 16,-3-1-88-16</inkml:trace>
  <inkml:trace contextRef="#ctx0" brushRef="#br0" timeOffset="72312.8653">8206 10159 1229 0,'10'1'525'0,"15"3"-286"0,4 5-59 0,-3 4-74 15,0 0-35-15,-12 4-44 16,-2-5 26-16,-6-1-123 16,1-2-69-16</inkml:trace>
  <inkml:trace contextRef="#ctx0" brushRef="#br0" timeOffset="72472.9864">8406 10157 1227 0,'-5'6'536'0,"-5"12"-267"16,-2 4-63-16,1 11-84 16,0 3-32-16,1 4-52 15,2-3-16-15,0-6-18 16,2-4-58-16</inkml:trace>
  <inkml:trace contextRef="#ctx0" brushRef="#br0" timeOffset="73022.5085">7525 9372 587 0,'-8'0'364'0,"-8"-1"-32"15,7 1-131-15,18 0-134 16,13 0-41-16,25-2-38 15,18 0 3-15,16 1 7 16,4 1 2-16,3 7 3 16,-3 0 3-16,-14-4 5 15,-8 1 4-15,-26-8 0 0,-9 0-17 16,-21-4-63-16,-7-3-20 16,-2 1-3-16,-6-6 20 15,-1 3 75-15,1 0 29 16,6 7 34-16,2 6 18 15,5 10 39-15,4 6 15 16,0 8 14-16,2 4-11 0,-6-2-53 16,0 2-23-1,0-8-16-15</inkml:trace>
  <inkml:trace contextRef="#ctx0" brushRef="#br0" timeOffset="73370.686">8956 9765 1012 0,'6'-1'424'15,"12"-2"-244"-15,5 3-47 16,14 0-51-16,7 0-28 15,12 3-33-15,4-1 2 0,-4 0-85 16</inkml:trace>
  <inkml:trace contextRef="#ctx0" brushRef="#br0" timeOffset="73550.8258">8985 9905 1217 0,'8'3'498'0,"15"0"-309"16,10 0-49-16,24-2-70 15,8-2-25-15,7-2-16 16,2 0 100-16</inkml:trace>
  <inkml:trace contextRef="#ctx0" brushRef="#br0" timeOffset="73897.0824">9810 9502 814 0,'2'2'423'0,"2"13"-86"15,3 6-140-15,-1 22-83 16,-4 10-18-16,1 14-29 15,0 9-12-15,-1 1-14 16,3-6-9-16,-5-15-14 16,3-13 42-16,3-15-135 15,-3-9-154-15</inkml:trace>
  <inkml:trace contextRef="#ctx0" brushRef="#br0" timeOffset="74071.4825">9800 9480 873 0,'4'-7'430'16,"18"-7"-112"-16,7 7-197 15,28 7-85-15,11 5-10 16,13 5-10-16,5 2-7 16,-10-1-35-16,-1 2-83 15</inkml:trace>
  <inkml:trace contextRef="#ctx0" brushRef="#br0" timeOffset="74297.3036">9844 10092 955 0,'5'1'433'0,"13"1"-139"16,14-2-127-16,16 0-42 16,11-2-22-16,19 0-62 15,2-3-8-15,-2 0 5 16,-7-2-60-16,-23-1-183 16</inkml:trace>
  <inkml:trace contextRef="#ctx0" brushRef="#br0" timeOffset="74488.5803">9864 9818 1138 0,'6'0'459'0,"8"0"-267"0,20 1-113 15,9 1-18-15,26 2-21 16,3 0-18-16,-5 0-67 15,1 0-451-15</inkml:trace>
  <inkml:trace contextRef="#ctx0" brushRef="#br0" timeOffset="76342.1642">10480 10076 545 0,'-2'-7'332'0,"2"-9"4"15,0 0-100-15,2-4-63 16,3 0-21-16,-4 1-42 16,2 5-18-16,-1 8-31 15,1 9-19-15,-1 11-28 16,0 6-14-16,-2 13 0 16,-3 5 9-16,-3 2 12 15,-1-2 3-15,7-4-7 16,9-5-38-16</inkml:trace>
  <inkml:trace contextRef="#ctx0" brushRef="#br0" timeOffset="76598.045">10641 10122 973 0,'5'4'424'16,"5"4"-184"-16,9 2-91 15,3 6-32-15,2 2-24 16,-6-1-42-16,2-2-12 16,-5-5-8-16,-4-4 17 15,0-6-103-15,-7-4-49 16,1-7-167-16,-2 2-166 0</inkml:trace>
  <inkml:trace contextRef="#ctx0" brushRef="#br0" timeOffset="76862.8084">10845 10119 860 0,'-2'2'483'16,"-3"1"-79"-16,-1 14-172 16,-6 3-46-16,-4 16-45 15,-4 7-13-15,-4 10-53 16,2 3-19-16,-3-4-28 0,2-3-12 15,9-13-43-15,4-10 286 16</inkml:trace>
  <inkml:trace contextRef="#ctx0" brushRef="#br0" timeOffset="77538.2553">9867 9298 635 0,'-4'-1'323'0,"3"-2"-133"16,7 2-70-16,-5 1-72 15,30-1-13-15,85-1 18 16,-29 2 11-16,3 1 3 16,1 4-20-16,-14-1-13 15,-13-2-8-15,-21-2 1 16,-13 0 2-16,-22-4 2 16,-4 2-14-16,-11-6-17 15,-3-2-2-15,-2 1-10 16,1-1 7-16,7 4 1 15,2 0-5-15,4 7 4 16,4 4 14-16,-2 5 38 16,2 8 27-16,-5 2 33 15,-1 1-8-15,-2 2 49 16,1-4-121-16</inkml:trace>
  <inkml:trace contextRef="#ctx0" brushRef="#br0" timeOffset="77877.1485">11304 9577 1001 0,'3'-2'496'0,"0"-1"-207"16,0 7-77-16,-3-4-110 15,9 26-49-15,14 50-21 16,-8-20-9-16,-3 2-9 15,-1-1-1-15,-4-11 1 16,-3-4-18-16,-2-16-74 16</inkml:trace>
  <inkml:trace contextRef="#ctx0" brushRef="#br0" timeOffset="78020.7482">11168 9779 1367 0,'19'-5'570'0,"9"-1"-328"16,22-3-145-16,12 2-36 16,16 0-35-16,13 3-17 15</inkml:trace>
  <inkml:trace contextRef="#ctx0" brushRef="#br0" timeOffset="78364.6354">12115 9504 766 0,'-3'1'400'0,"1"5"-118"16,-1 18-53-16,-4 8-64 16,1 26-28-16,-3 9-16 15,-1 18-55-15,5 1-5 16,2-16-24-16,6-8-15 15,5-24-35-15,-1-9-53 16,-2-15-164-16</inkml:trace>
  <inkml:trace contextRef="#ctx0" brushRef="#br0" timeOffset="78525.5463">11964 9563 947 0,'12'-15'425'0,"30"-14"-204"15,12 8-96-15,15-4-69 16,10 7-15-16,7 6-4 16,1 5-14-16,5 13-38 15,-1 8-57-15</inkml:trace>
  <inkml:trace contextRef="#ctx0" brushRef="#br0" timeOffset="78743.6664">12143 10062 1046 0,'6'3'481'0,"5"-1"-230"15,14-2-98-15,8-2-20 16,20-4-70-16,7 2-25 15,14 0-27-15,7-4-20 16,-4-7-166-16</inkml:trace>
  <inkml:trace contextRef="#ctx0" brushRef="#br0" timeOffset="78929.3258">12129 9772 935 0,'2'2'380'0,"10"0"-225"16,8 2-53-16,16 0-39 15,9-1-24-15,17 4-32 16,8 1-15-16</inkml:trace>
  <inkml:trace contextRef="#ctx0" brushRef="#br0" timeOffset="79224.1473">12567 9976 733 0,'7'-6'383'0,"3"-3"-53"15,11-4-190-15,4 4-26 16,0 3-3-16,2 6-13 15,-5 10-28-15,-4 4-4 16,-11 6-3-16,-7-2 5 0,-7 4 7 16,-8 0 2-16,0-6-21 15,1-1-15-15,6-7-23 16,6 0-10-16,8-3-9 16,5 0-2-16,8-5 1 15,2 1 2-15,-2 1-57 16,3 0-52-16,3 2-501 15</inkml:trace>
  <inkml:trace contextRef="#ctx0" brushRef="#br0" timeOffset="79491.6384">12849 10032 661 0,'-1'0'486'0,"0"0"46"0,1 1-220 16,0-1-144-16,0 0-55 16,3 8-35-16,1 16-15 15,45 29-30-15,-30-28-12 16,6 0-10-16,-3-5-12 15,-6-6-113-15,1-5 44 16</inkml:trace>
  <inkml:trace contextRef="#ctx0" brushRef="#br0" timeOffset="79649.1694">13107 10073 1220 0,'-10'11'574'16,"-11"10"-232"-16,-3 16-186 15,-1 7-52-15,-9 13-48 16,2 4-14-16,5 2-14 16,4-5-2-16,12-14-28 15,4-9-64-15</inkml:trace>
  <inkml:trace contextRef="#ctx0" brushRef="#br0" timeOffset="80254.0044">12072 9255 913 0,'-2'-1'397'15,"-1"0"-187"-15,15 1-123 16,12 2-22-16,18-2-7 16,11 0-3-16,16-1-11 15,5 1-13-15,17 0-13 16,-3-1-4-16,-3 1-2 0,-10-4 4 15,-30-1-4-15,-14-2-11 16,-24-2-33-16,-2 0-23 16,-10 1-3-16,-3-1 9 15,-2 2 26-15,-1 2 13 16,6 3-7-16,2 2-3 16,-1 4 19-16,4-4 6 15,0 0 42-15,0 0 18 16,6 14 39-16,11 31 32 0,-13-27 16 15,-5-1 14-15,-4-1-28 16,2-1-32-16,-7-3 21 16</inkml:trace>
  <inkml:trace contextRef="#ctx0" brushRef="#br0" timeOffset="85754.2597">22296 5897 589 0,'-18'-1'323'0,"-12"1"-87"16,17 0-72-16,33-3-97 15,25 0-29-15,35-4-19 16,14-3 6-16,31 3 57 16,2 3 21-16,5 8 12 15,-3 5-9-15,-33 4-54 16,-15-2-20-16,-39-4-9 15,-14-1-2-15,-27-3-2 16,-4-1-1-16,-15-2-9 0,-2-6-9 16,-6-8-38-16,1-5-24 15,5-4-28-15,7 0 0 16,9 7 24-16,4 4 17 16,4 7 22-16,0 1 6 15,4 6 14-15,1 2 7 16,-3 9 22-16,-3 5 21 15,-8 5 30-15,-5 3-1 0,-5-2-10 16,2 0 12-16,7-4-185 16</inkml:trace>
  <inkml:trace contextRef="#ctx0" brushRef="#br0" timeOffset="86045.8946">23538 5673 1049 0,'-1'7'443'0,"-1"12"-227"0,-1 5-77 15,0 18-32-15,3 12-22 16,0 11-31-16,1 3-13 16,2-9-3-16,-1-11-4 15,1-15-49-15,2-9-51 16,0-9-200-16</inkml:trace>
  <inkml:trace contextRef="#ctx0" brushRef="#br0" timeOffset="88897.7806">22330 4818 1125 0,'-3'1'419'0,"-4"26"-321"16,2 19-47-16,3 40-31 15,4 21 8-15,5 35 2 16,4 5-2-16,1 1-13 16,-4-2-1-16,-1-28 3 15,-1-14-17-15</inkml:trace>
  <inkml:trace contextRef="#ctx0" brushRef="#br0" timeOffset="89278.704">22278 4917 815 0,'-17'17'315'0,"-21"16"-218"16,2-5-28-16,16-3-34 15,2-10-6-15,16-13-1 16,8-3 0-16,12-15-1 16,5-11 3-16,8-11-10 15,0-7-1-15,-2-6 2 16,0 6 10-16,-1 17 6 15,1 8-1-15,-4 25 0 16,-2 14-11-16,-1 22-10 16,-1 7-1-16,5 5 2 15,2-6-29-15,1-9-389 16</inkml:trace>
  <inkml:trace contextRef="#ctx0" brushRef="#br0" timeOffset="89493.2425">22828 4560 974 0,'3'11'368'16,"1"18"-257"-16,9 6-23 15,0 8-18-15,-2-2-14 0,4-1-27 16,-6-4-6-16,-1-11-19 15,-2-4-60-15</inkml:trace>
  <inkml:trace contextRef="#ctx0" brushRef="#br0" timeOffset="89626.5">22726 4684 1136 0,'31'-5'446'0,"39"-7"-285"15,9 0-44-15,1 4-43 16,2 0-4-16</inkml:trace>
  <inkml:trace contextRef="#ctx0" brushRef="#br0" timeOffset="90287.0915">23382 5890 1147 0,'2'2'512'0,"8"-1"-212"15,15 1-99-15,21-6-83 16,17-4-32-16,25-3-43 16,2-1-544-16</inkml:trace>
  <inkml:trace contextRef="#ctx0" brushRef="#br0" timeOffset="95863.7589">13897 8113 658 0,'20'-1'280'0,"17"9"-125"16,-5 14-27-16,-17 29 1 16,-13 20-3-16,-16 24-29 15,-9 10-17-15,-4 7-41 16,3-3-7-16,12-7-10 16,9-6-5-16,15-21-1 0,5-12 1 15,6-27 4-15,3-14 4 16,-3-18 14-16,-2-5 5 15,-6-13 2-15,-3-3-4 16,-7 6-36-16,-4 6-19 16,-5 25-30-16,-4 15-4 15,-2 33 11-15,-4 17 12 16,3 21 18-16,1 4 4 16,2-4 4-16,1-8 3 0,-3-11 4 15,-5-5 2-15,-4-10 3 16,-2-4 2-16,3-19 0 15,6-10-24-15,12-10-168 16</inkml:trace>
  <inkml:trace contextRef="#ctx0" brushRef="#br0" timeOffset="96273.6993">14415 8908 751 0,'5'0'301'0,"14"3"-166"16,9-2-59-16,19 3-20 15,6 0-9-15,10-1-26 16,4-3-9-16,5 3-4 16,3-3 2-16,-3-4-228 15</inkml:trace>
  <inkml:trace contextRef="#ctx0" brushRef="#br0" timeOffset="96534.6652">14446 9037 869 0,'-4'0'362'15,"5"0"-203"-15,14-1-40 16,25 0-40-16,12-4-6 15,14 1-22-15,10-1-14 16,11-1-20-16,3 6-7 16,-3 0 13-16,-10 3-51 15,-23-1-131-15,-14-2-196 0</inkml:trace>
  <inkml:trace contextRef="#ctx0" brushRef="#br0" timeOffset="96717.9365">15041 8788 1010 0,'12'11'450'15,"6"3"-201"-15,6 14-87 16,4 6 2-16,-10 2-23 16,-3-1-13-16,-17-1-35 15,-17-5-13-15,-12-1-29 16,-12 6-13-16</inkml:trace>
  <inkml:trace contextRef="#ctx0" brushRef="#br0" timeOffset="97717.9613">1845 11187 896 0,'-8'2'365'16,"-3"2"-212"-16,15 1-66 15,28-2-24-15,17 3-9 16,28-1-16-16,10-2-11 16,13-2-12-16,2 2-2 15,-8-2 4-15,-11-1 1 16,-25-1-40-16,-14-3-99 0</inkml:trace>
  <inkml:trace contextRef="#ctx0" brushRef="#br0" timeOffset="98107.8967">1881 11247 830 0,'-7'-1'349'0,"-6"0"-208"16,12 1-36-16,21 1-14 15,14 3-10-15,20-1 6 16,13 2 4-16,18 1-23 16,4-2-13-16,8 1-18 15,-8-5-10-15,-22-1-15 16,-12-5-26-16,-25-5-110 0,-8-1-84 15,-12-4-198 1,-9-4-66-16,-7-2 102 0,0 1 109 16,-6 4 327-16,4 3 128 15,7 8 41-15,2 6 19 16,5 5-59-16,4 7-5 16,3 7 28-16,-3 3-11 15,-2 9-5-15,-6 2-12 16,-9 5-48-16,-6 1-36 0,-14 0-72 15,1-4-33-15</inkml:trace>
  <inkml:trace contextRef="#ctx0" brushRef="#br0" timeOffset="98680.5937">3248 10881 1093 0,'0'0'446'0,"1"16"-271"15,4 14-71-15,0 28-78 16,4 12 8-16,-1 19-4 16,0 7-6-16,-3 2-4 15,1-2-2-15,-6-21-2 16,0-16 2-16,0-25-16 16,0-9-60-16,-1-17-221 0</inkml:trace>
  <inkml:trace contextRef="#ctx0" brushRef="#br0" timeOffset="98884.0743">3248 11028 1093 0,'13'-5'408'0,"25"-1"-290"16,14-1-56-16,16 2-18 15,7 4-9-15,9 0 40 16,-5 0-105-16</inkml:trace>
  <inkml:trace contextRef="#ctx0" brushRef="#br0" timeOffset="99131.8072">3243 11621 1135 0,'11'0'455'0,"13"-2"-252"15,28 2-139-15,5 0 4 16,17 0-21-16,0 2-18 15,-1 0-11-15,-3-1 0 16,-12-1-71-16,-10-1-76 16</inkml:trace>
  <inkml:trace contextRef="#ctx0" brushRef="#br0" timeOffset="99316.4759">3293 11364 1077 0,'2'-1'424'0,"12"-3"-269"15,13 3-73-15,20 0-39 16,10 1-2-16,16-1-13 16,6 1-6-16,-6-1-107 15</inkml:trace>
  <inkml:trace contextRef="#ctx0" brushRef="#br0" timeOffset="99626.8922">3839 11423 980 0,'-1'0'474'0,"0"0"-176"0,2 13-169 16,3 4-49-16,4 10-38 15,-2 6-4-15,-2 0-14 16,1 2-4-16,-5-2-5 15,1-3 46-15,0-7-154 16,0-5-119-16</inkml:trace>
  <inkml:trace contextRef="#ctx0" brushRef="#br0" timeOffset="99837.7941">3815 11404 1033 0,'15'-2'431'16,"12"1"-253"-16,11 8-83 15,4 3-18-15,-5 8-30 0,-9 3-14 16,-15 0-6-16,-13 0 5 16,-12-3 6-16,-9-3 3 15,-4-6-82-15,0 1-51 16</inkml:trace>
  <inkml:trace contextRef="#ctx0" brushRef="#br0" timeOffset="100122.5589">4016 11676 1448 0,'1'3'574'0,"9"8"-389"15,3 3-79-15,12 8-50 16,5 3-28-16,-1 2-19 15,2 2-2-15,-10-4-65 16,-4-1-77-16</inkml:trace>
  <inkml:trace contextRef="#ctx0" brushRef="#br0" timeOffset="100284.6128">4196 11712 1319 0,'-12'5'534'0,"-17"5"-339"16,2 5-66-16,-3 8-74 16,1 2-15-16,7 2-23 15,5-2 1-15,6-7-111 16</inkml:trace>
  <inkml:trace contextRef="#ctx0" brushRef="#br0" timeOffset="100720.7549">4585 11340 890 0,'5'0'385'0,"11"-3"-205"15,4 2-57-15,13 1-55 16,7 0-21-16,9 4-22 16,-2 0-10-16,-3 1-3 15,-5-1-17-15,-12 1-117 16,-3-4-108-16</inkml:trace>
  <inkml:trace contextRef="#ctx0" brushRef="#br0" timeOffset="100995.4519">4623 11479 621 0,'1'4'335'0,"3"2"-54"15,12 3-94-15,6-6 8 16,15-1-6-16,7-2-28 16,8 4-31-16,-1-3-23 15,-6 2-46-15,-12-3-9 16,-13-2-25-16,-3-1-15 15,-13-3-121-15,8 6-125 16</inkml:trace>
  <inkml:trace contextRef="#ctx0" brushRef="#br0" timeOffset="103615.3331">5576 10963 945 0,'1'0'417'0,"-1"0"-213"0,0 13-55 16,0 22-64-16,2 13-11 16,0 26-1-16,3 10-3 15,0 12-20-15,-3-4-4 16,3-11-21-16,-2-12-5 0,4-22 3 15,2-11-66-15,5-15-140 16</inkml:trace>
  <inkml:trace contextRef="#ctx0" brushRef="#br0" timeOffset="103804.6263">5532 11072 1149 0,'18'-8'444'16,"15"-6"-309"-16,23 10-91 16,12-2-8-16,16 9-23 15,-1 5-6-15,-6 0-71 16,-3 4-387-16</inkml:trace>
  <inkml:trace contextRef="#ctx0" brushRef="#br0" timeOffset="104011.2804">5618 11621 858 0,'8'6'416'0,"8"4"-32"16,23-2-342-16,14-1-2 15,16-1-3-15,-1 0-3 0,9-1-24 16,-1 0 2-16,-6-5-133 16</inkml:trace>
  <inkml:trace contextRef="#ctx0" brushRef="#br0" timeOffset="104218.7202">5622 11403 931 0,'3'-3'387'0,"16"-4"-209"16,7 2-83-16,26 3-60 0,13 5-4 15,4 4-17-15,-6 1 63 16</inkml:trace>
  <inkml:trace contextRef="#ctx0" brushRef="#br0" timeOffset="104629.7989">6194 11647 1055 0,'0'-10'479'0,"3"-5"-199"15,0-5-47-15,2 0-73 16,3 5-17-16,1 1-75 16,1 7-27-16,-1 6-27 15,-3 3-19-15,-2 11 3 0,3 6 0 16,-3 13 3-1,-2 2 1-15,0 4 0 0,-2 0-1 16,0-7-124-16,2-1 7 16</inkml:trace>
  <inkml:trace contextRef="#ctx0" brushRef="#br0" timeOffset="104909.4267">6366 11692 1196 0,'5'7'494'0,"3"7"-300"15,7 10-72-15,8 6-52 16,-2 1-30-16,4 2-21 16,2-6-5-16,-1-5-7 15,-3-3-64-15</inkml:trace>
  <inkml:trace contextRef="#ctx0" brushRef="#br0" timeOffset="105039.9742">6565 11730 1250 0,'-16'12'551'16,"-19"14"-288"-16,-1 6-63 15,4 3-108-15,2 1-29 16,12-7-60-16</inkml:trace>
  <inkml:trace contextRef="#ctx0" brushRef="#br0" timeOffset="105328.1069">7070 11223 1260 0,'2'5'515'0,"5"11"-317"16,2 7-62-16,2 20-44 15,6 5-25-15,-6 9-26 16,-3-2-10-16,1-10-10 0,-12-7-3 16,3-13-74-16,1-5-73 15</inkml:trace>
  <inkml:trace contextRef="#ctx0" brushRef="#br0" timeOffset="105488.0221">6944 11447 1314 0,'0'-4'563'0,"5"3"-308"16,6 0-86-16,24 1-88 15,11 5-28-15,25-2-27 16,9 1-11-16,-5-3 5 15,-8 0-25-15</inkml:trace>
  <inkml:trace contextRef="#ctx0" brushRef="#br0" timeOffset="105856.0766">7893 11073 937 0,'0'-7'538'0,"0"-9"-101"0,0 19-255 15,0 12-59-15,-4 24-93 16,0 15-14-16,4 28 0 16,0 11 0-16,-3-1-1 15,3-4-1-15,3-22 0 16,1-14 26-1,7-17-119-15,-4-12-94 0</inkml:trace>
  <inkml:trace contextRef="#ctx0" brushRef="#br0" timeOffset="106030.6445">7817 11122 1073 0,'4'-3'443'0,"17"0"-227"15,10 4-101-15,23 4-52 16,14 3-7-16,17-2-31 16,1 0-8-16,-2 0-57 0,-3 1-110 15</inkml:trace>
  <inkml:trace contextRef="#ctx0" brushRef="#br0" timeOffset="106250.0993">7902 11685 1075 0,'0'3'438'0,"7"1"-201"15,13 1-108-15,25-2-24 16,10 1-8-16,22-1-56 15,3 0-19-15,4-1 26 16,-1-2-59-16</inkml:trace>
  <inkml:trace contextRef="#ctx0" brushRef="#br0" timeOffset="106452.9856">7927 11468 1127 0,'0'-2'471'15,"4"-3"-266"-15,13 1-72 16,22 5-67-16,2-1-22 16,33 3-32-16,4 1-5 15,1-1-39-15</inkml:trace>
  <inkml:trace contextRef="#ctx0" brushRef="#br0" timeOffset="106783.8345">8473 11659 929 0,'-4'-2'472'0,"3"-6"-123"16,5-2-188-16,15 6-74 16,8-1-22-16,5 5-8 15,0 1-11-15,-2 6-18 16,-4 0-6-16,-11 7-11 16,-8 2 1-16,-13 7 4 15,-9 3 1-15,-7 2-1 16,-1 1-1-16,4-2-7 15,8-3-3-15,9-6-3 0,4-3 0 16,6-3-3-16,6-3-2 16,9-3 3-16,2-3-23 15,7-2-119-15,2-2-91 16</inkml:trace>
  <inkml:trace contextRef="#ctx0" brushRef="#br0" timeOffset="106974.0045">8814 11740 1194 0,'-1'1'536'16,"2"2"-227"-16,7 9-167 15,4 5-31-15,6 10-28 16,3 3-19-16,6 4-27 16,0 1-15-16,-3-8-9 15,-2-2-3-15,-7-9-41 16,0-7-71-16,0-10-250 15</inkml:trace>
  <inkml:trace contextRef="#ctx0" brushRef="#br0" timeOffset="107111.7047">9020 11759 1057 0,'-13'6'567'16,"-13"6"-159"-16,-5 13-173 15,1 10-65-15,-1 9-98 16,6 3-31-16,5 0-6 15,2-4-34-15</inkml:trace>
  <inkml:trace contextRef="#ctx0" brushRef="#br0" timeOffset="112523.7667">3294 12414 634 0,'-1'-11'415'16,"-3"-9"-33"-16,2 8-82 16,2 6-47-16,-4 8-109 15,9 23-49-15,5 25-80 16,1 14-8-16,3 24 1 15,-8-12 3-15,-6 5 1 16,-4-4 0-16,1-12 0 16,-2-2 0-16,5-18 2 15,0-13-47-15,4-12-237 0</inkml:trace>
  <inkml:trace contextRef="#ctx0" brushRef="#br0" timeOffset="112740.1868">3272 12335 943 0,'16'0'410'0,"11"0"-188"0,25 10-123 15,11 3-8-15,14 4-31 16,5-3-16-16,-3-4-47 15,4-3-85-15</inkml:trace>
  <inkml:trace contextRef="#ctx0" brushRef="#br0" timeOffset="112972.6473">3349 13087 648 0,'11'4'317'16,"16"-3"-59"-16,12 4-57 16,11-3-58-16,4-2-16 15,5 3-71-15,-5-4-23 16,-3-3-35-16,-4-1-104 0</inkml:trace>
  <inkml:trace contextRef="#ctx0" brushRef="#br0" timeOffset="113177.0607">3379 12751 1070 0,'8'0'426'0,"20"0"-262"16,14 0-77-16,13 1-44 15,12 3-7-15,-6 2 14 16,10 1-95-16</inkml:trace>
  <inkml:trace contextRef="#ctx0" brushRef="#br0" timeOffset="113424.4351">3886 12879 819 0,'0'10'427'0,"0"6"-73"0,2 11-248 16,5 4-14-16,3 2-53 16,3 2-21-16,-6-5-6 15,-2-2 30-15,-5-8-131 16,0-4-107-16</inkml:trace>
  <inkml:trace contextRef="#ctx0" brushRef="#br0" timeOffset="113588.537">3922 12865 543 0,'14'-6'352'0,"13"-3"17"15,-2 8-119-15,-3 10-99 16,-5 7-34-16,-4 11-22 16,-7 1-9-16,-14 1-5 15,-6-1-7-15,-7-8-30 0,0-8-53 16</inkml:trace>
  <inkml:trace contextRef="#ctx0" brushRef="#br0" timeOffset="113800.2821">4092 13087 849 0,'4'4'492'0,"3"-2"-7"0,6 10-336 16,3 0-39-16,-1 3-58 15,1 5-25-15,-2-2-28 16,-3-1-70-16,-1-4-365 16</inkml:trace>
  <inkml:trace contextRef="#ctx0" brushRef="#br0" timeOffset="113955.4646">4301 13085 848 0,'-7'4'508'0,"-10"9"-29"15,-2 8-171-15,-5 10-123 16,-1 4-55-16,2 3-69 16,1 0-22-16,8-6-26 0,1-3-25 15,9-8-157-15</inkml:trace>
  <inkml:trace contextRef="#ctx0" brushRef="#br0" timeOffset="114282.4875">4658 12733 1049 0,'-1'0'466'0,"3"0"-225"16,6 0-78-16,15 0-75 15,9-1-23-15,18 1-34 16,5 1-10-16,1 2-13 16,-4-1-22-16,-12 2-158 15,-7-1-209-15</inkml:trace>
  <inkml:trace contextRef="#ctx0" brushRef="#br0" timeOffset="114462.3278">4746 12867 1062 0,'3'0'452'16,"11"4"-238"-16,8 3-49 0,16-3-36 16,8 1-31-16,6 1-53 15,-1-4-9-15,-1-1-35 16</inkml:trace>
  <inkml:trace contextRef="#ctx0" brushRef="#br0" timeOffset="114947.0041">5553 12430 784 0,'0'4'402'0,"0"7"-92"15,1 10-104-15,2 17-95 16,-2 12-10-16,2 19-34 16,-1 9-6-16,-1 14-7 15,0 1-12-15,0-10-12 16,2-13-7-16,0-25-9 16,6-12-1-16,5-15-86 15,0-7-86-15</inkml:trace>
  <inkml:trace contextRef="#ctx0" brushRef="#br0" timeOffset="115142.8406">5532 12588 844 0,'9'-7'480'0,"8"-4"-21"16,16 0-323-16,14 4-30 15,17 4-60-15,9 3-19 16,2 5-17-16,-8 3 2 0,-10 3-169 16,-5 1-241-16</inkml:trace>
  <inkml:trace contextRef="#ctx0" brushRef="#br0" timeOffset="115361.5577">5625 13140 1015 0,'11'3'375'0,"14"0"-301"15,10 1 6-15,20-2-30 16,0 3-17-16,1-3-26 15,1 5 48-15,-5-3-242 16</inkml:trace>
  <inkml:trace contextRef="#ctx0" brushRef="#br0" timeOffset="115571.3052">5678 12866 982 0,'6'1'417'0,"8"3"-161"0,16 0-207 16,16 3-3-16,9-2-10 16,4-1-14-16,2 3-58 15</inkml:trace>
  <inkml:trace contextRef="#ctx0" brushRef="#br0" timeOffset="115838.1208">6169 13056 969 0,'7'-4'412'0,"11"-7"-218"15,-1 1-35-15,1 1-55 0,1-3-15 16,-4 2-20-16,-3-1 8 16,0 8-7-16,-6 4-6 15,-4 11-18-15,-1 5-16 16,-1 4-7-16,0 4-3 16,-1 2-8-16,1-1-3 15,0 2-13-15,1-3-80 16</inkml:trace>
  <inkml:trace contextRef="#ctx0" brushRef="#br0" timeOffset="116234.644">6448 13054 1112 0,'1'7'430'0,"-1"4"-302"16,9 1-28-16,2-1-22 15,4-2-21-15,7-1-8 16,-1-6 2-16,-1-3 2 16,-1-4-1-16,-3-5-16 15,-4 1-6-15,-5-8-8 16,-2 4-3-16,-4 2-2 15,1 2-7-15,-2 11-8 16,2 6-2-16,0 8-7 0,3 10 3 16,1 6 4-16,-2 3 1 15,4 10 3-15,-4-3 5 16,-7 3 50-16,-4-2 18 16,-12-5 30-16,-5-7 11 15,-4-9-31-15,-3-7-13 16,7-14-23-16,2-4-13 0,4-22-76 15,10-2-62-15</inkml:trace>
  <inkml:trace contextRef="#ctx0" brushRef="#br0" timeOffset="116694.6941">7092 12888 968 0,'0'0'436'0,"4"0"-172"15,8 1-77-15,15 3-56 16,10-2-18-16,19 0-48 15,4-1-12-15,-2 0-18 16,-1 2-11-16,-14-2-7 16,-7-1-3-16,-11 2 33 15,-10-2 2-15,-10 1-1 16,-1-1-3-16,-4-2-61 16,-1 2-32-16</inkml:trace>
  <inkml:trace contextRef="#ctx0" brushRef="#br0" timeOffset="117116.0533">7947 12481 1077 0,'-1'0'546'0,"-1"-4"-202"0,-2 16-190 15,3 11-52-15,1 16-74 16,0 9 2-16,0 11 4 16,1 6 0-16,0 9-5 15,2 4-7-15,4-10-9 16,-2-9-2-16,7-19 1 15,-3-12-30-15,-1-13-164 16,-1-7-427-16</inkml:trace>
  <inkml:trace contextRef="#ctx0" brushRef="#br0" timeOffset="117304.0333">7910 12466 1154 0,'12'-2'446'16,"19"2"-298"-16,9 0-59 16,20 7-14-16,10 1-20 15,8 1-27-15,0 2-12 16,0-1-55-16,0-2-77 16</inkml:trace>
  <inkml:trace contextRef="#ctx0" brushRef="#br0" timeOffset="117560.7324">7969 13092 1086 0,'6'2'441'0,"12"-1"-262"16,8-1-29-16,17-2-17 16,9 1-36-16,12-2-54 15,2 3-12-15,-6-2-11 0,-3 1-13 16,-14 4-132-16,-9-2-98 16</inkml:trace>
  <inkml:trace contextRef="#ctx0" brushRef="#br0" timeOffset="117756.0395">7962 12829 1261 0,'9'0'477'0,"20"-1"-362"16,10 1-34-16,20 6-30 15,7 3-19-15,1 2-16 16,0 3-16-16</inkml:trace>
  <inkml:trace contextRef="#ctx0" brushRef="#br0" timeOffset="118270.0803">8548 12974 912 0,'-5'-4'480'0,"-4"-4"-128"16,8-2-127-16,15 5-126 15,4-1-39-15,15 2-36 16,3 3-3-16,0 8-4 16,-4 2 0-16,-9 8-1 15,-7 1 2-15,-14 3 17 16,-8-3 5-16,-15 1 3 16,-7-3-4-16,0 0-20 15,0-1-7-15,8-3-7 16,9 0-3-16,11-7-3 15,7 1-2-15,13-1 0 16,5-4 2-16,10 3 0 0,0-4 1 16,0-1-55-16,-2 1-78 15</inkml:trace>
  <inkml:trace contextRef="#ctx0" brushRef="#br0" timeOffset="118690.0964">8902 13025 1029 0,'1'4'467'0,"-1"1"-186"0,3 5-162 16,-3 1-40-16,7 4-30 16,5 2-16-16,0 0-15 15,5-6 1-15,1-2 1 16,2-5-1-16,4-9 1 15,0-2 1-15,-2-8 0 16,0 0-1-16,-7-1 1 16,0 0-8-16,-7 2 30 15,-5 4 0-15,-2 6-12 16,-1 7 2-16,-1 6-39 16,0 3-4-16,2 12 4 15,4 2 0-15,5 11 3 16,4 4 0-16,2 11 1 15,-1 7 0-15,-9 1-2 16,-6-1 27-16,-18-7 46 0,-14-6 23 16,-17-15 44-16,-8 1-20 15,-1-13-30-15,2-8-20 16,11-10-34-16,6-6-10 16,9-17-72-16,4-5-53 15</inkml:trace>
  <inkml:trace contextRef="#ctx0" brushRef="#br0" timeOffset="141108.8488">1885 13932 559 0,'-18'8'299'0,"-24"19"-39"16,-5 8-55-16,-5 18-63 16,10 11-38-16,13 12-79 15,11 6-23-15,29 5-18 0,8-9 10 16,29-23 16-1,10-12 19-15,24-28 25 0,6-9-7 16,-5-21 58-16,-10-12 22 16,-30-14 39-16,-13-10 23 15,-23-8-41-15,-8-4-28 16,-21-6-56-16,-5 5-25 16,-18 9-26-16,-14 5-13 15,-6 15-12-15,-1 5-35 16,13 18-80-16,13 12-44 0,16 17-123 15,2 5-191-15</inkml:trace>
  <inkml:trace contextRef="#ctx0" brushRef="#br0" timeOffset="141216.1562">1722 14282 563 0,'15'7'297'0,"25"4"-91"15,13 2-83-15,16-5-29 16,7-2-199-16</inkml:trace>
  <inkml:trace contextRef="#ctx0" brushRef="#br0" timeOffset="141496.8927">2571 14481 928 0,'-9'9'414'15,"-15"5"-198"-15,-2 4-70 16,-6-8-52-16,1-4-32 16,1-9-35-16,-1-7-7 15,6-8-24-15,3-3-6 16,10-1-13-16,8 6-8 16,9 0 7-16,9 3 13 0,10 11 19 15,4 0 16-15,7 13 13 16,1 5-5-16,-6 10 4 15,2 8 0 1,-13-4-5-16,1 2 31 0</inkml:trace>
  <inkml:trace contextRef="#ctx0" brushRef="#br0" timeOffset="142170.0495">3444 14289 821 0,'-23'0'419'0,"-14"0"-111"0,1 11-194 15,6 6-39-15,19 8-73 16,11 0-20-16,18 2-11 15,12-3 5-15,11-5 14 16,2-2 5-16,-2-7-10 16,-10-6-1-16,-13-2 2 15,-11-1 4-15,-13-2 12 16,-5-3 4-16,-17 2 6 16,-4-2 7-16,-8 2 19 15,-2 3 5-15,4 5-9 16,6 3-14-16,12 10-28 15,6 0-12-15,12 6-5 16,5-1 3-16,12-4 8 16,6 2 6-16,13-7 19 15,5 0 5-15,2-10 8 16,-1-3 1-16,-2-7-4 0,-6-5 1 16,-6-9 2-16,3-1 2 15,-7-9-1-15,-5-4-2 16,-5 4 40-16,-7-2 15 15,-3 11 18-15,-2 8-6 16,0 12-54-16,0 5-19 16,0 13-25-16,2 4 2 15,0 4 4-15,3 2 41 0,1-1-171 16,1 1-412-16</inkml:trace>
  <inkml:trace contextRef="#ctx0" brushRef="#br0" timeOffset="142332.394">3601 14096 1560 0,'-4'0'570'0,"-1"-3"-491"16,5 8-54-16,2 8-79 15,9 2-60-15</inkml:trace>
  <inkml:trace contextRef="#ctx0" brushRef="#br0" timeOffset="142491.545">3802 14429 967 0,'6'15'467'0,"7"19"-161"0,2-3-88 16,0-9-88-16,-2-6-9 16,2-11-16-16,0-4-5 15,-3-11-16-15,3-2-22 16,-6-9-21-16,-4-6-43 15,-3-5-131-15,4 0-99 16</inkml:trace>
  <inkml:trace contextRef="#ctx0" brushRef="#br0" timeOffset="142875.1072">4299 14414 959 0,'-4'15'512'0,"-10"21"-133"16,-5-4-75-16,-6-4-123 15,-1-3-60-15,1-12-62 16,3 1-14-16,1-15-22 16,0-9-16-16,2-3-29 15,2-5-11-15,4 1-4 16,7 1 4-16,6-1-1 16,4 2-2-16,15 8-7 15,1 2 2-15,7 10 15 16,0 4 6-16,-1 7 12 15,-1 0 5-15,5 5 3 16,-1-1 1-16,1-4 0 16,0 0 1-16,0-9 4 0,-2-7 2 15,-4-6 5-15,-2-2 3 16,-11-7 0-16,1-1-1 16,-6-3-1-16,-3 2-2 15,-1 8-24-15,1 4 16 16,-1 17 16-16,-2 0 10 15,-1 12 23-15,0-1-20 16,5-4-8-16,2 4-12 16</inkml:trace>
  <inkml:trace contextRef="#ctx0" brushRef="#br0" timeOffset="143384.1641">5129 14360 974 0,'11'-37'337'0,"7"-26"-269"15,17 10 10-15,8 11 33 16,10 17 49-16,-5 8-11 16,-1 24-60-16,-6 11-32 15,-16 26-18-15,0 11 10 16,-14 20 15-16,0 7 1 15,-3-9-14-15,-2-8-14 0,4-16-17 16,1-16-5-16,1-13-5 16,5-8 0-16,-6-20 4 15,-2-5 2-15,-10-21-4 16,-11-6 0-16,-10-10-11 16,-5 4-4-16,-1 15-4 15,3 15 2-15,-7 26 7 16,1 12 1-16,-7 15 7 15,0 0-6-15,15 1-5 16,4-9-7-16,21-7-110 16,11-5-83-16</inkml:trace>
  <inkml:trace contextRef="#ctx0" brushRef="#br0" timeOffset="143651.7561">5913 14524 987 0,'-2'-7'517'0,"0"-7"-172"15,1 6-162-15,-6 1-43 16,-3 4-65-16,-9 1 4 16,-8 5-31-16,0 1-12 15,-3 8-25-15,7 4-10 16,10 1-20-16,6 3-1 0,14-7 5 15,7-2 4-15,10-4 4 16,6-3 1-16,0-6-42 16,-1-3-50-1,-3-6-167-15,-3 1-314 0</inkml:trace>
  <inkml:trace contextRef="#ctx0" brushRef="#br0" timeOffset="143776.8559">6040 14470 1028 0,'3'-2'526'0,"5"2"-183"15,-1 9-82-15,-3 8-130 16,4 2-45-16,-2 7-38 16,1-3-19-16,0-4-49 15,1 5-82-15</inkml:trace>
  <inkml:trace contextRef="#ctx0" brushRef="#br0" timeOffset="144072.6921">6296 14507 1095 0,'-2'10'489'0,"0"3"-216"15,0 5-158-15,4 3-16 16,-2-4-44-16,1 2-15 16,-1-9-20-16,1-4-4 15,0-6 0-15,1-8 0 0,4-7 0 16,0-3 2-16,3-5-3 15,3-1-4-15,0 1 9 16,6 1 3-16,1 9 5 16,1 6 3-16,-1 12-9 15,-4 3-7-15,-3 9-6 16,-3 3-4-16,-3 1-3 16,1 3 10-16,-5-1-103 15,4 0-63-15</inkml:trace>
  <inkml:trace contextRef="#ctx0" brushRef="#br0" timeOffset="144326.7174">6806 14607 1048 0,'1'-6'485'0,"0"-8"-198"15,-3 0-23-15,-11-3-78 0,-4 4-34 16,-11 2-64-16,-3 1-17 15,2 7-31-15,0-3-3 16,7 11-7-16,3 7-17 16,7 4-10-16,5 4-4 15,11 1-2-15,7 1 2 16,9-6 1-16,4-1 2 16,6-8 1-16,0-2-1 15,1-6-48-15,-3-4-75 0</inkml:trace>
  <inkml:trace contextRef="#ctx0" brushRef="#br0" timeOffset="144451.2947">6755 14266 1156 0,'-7'-8'579'0,"-3"-6"-214"16,2 3-106-16,5 8-197 16,3 3-47-16,3 8-84 15,5 7-73-15</inkml:trace>
  <inkml:trace contextRef="#ctx0" brushRef="#br0" timeOffset="144655.698">6904 14429 1297 0,'5'19'601'16,"6"11"-290"-16,2 4-154 16,0 4-63-16,7-1-65 0,-4-2-9 15,3-6-7-15,-2-6-2 16,-6-14 6-16,3-3 6 15,4-12 35-15,-1-6 18 16,-1-9 10-16,-1-5-1 16,-1 1-38-16,-2-2-7 15,0 3-91-15,-1 0-81 16</inkml:trace>
  <inkml:trace contextRef="#ctx0" brushRef="#br0" timeOffset="144826.4722">7509 14417 1404 0,'-1'1'639'16,"1"3"-279"-16,7-1-243 16,4 1-55-16,3 1-95 15,1 0-77-15</inkml:trace>
  <inkml:trace contextRef="#ctx0" brushRef="#br0" timeOffset="144958.0839">7527 14640 1706 0,'-3'-1'756'0,"-1"1"-342"0,6-1-211 31,-2 0-120-31,0 1 165 0</inkml:trace>
  <inkml:trace contextRef="#ctx0" brushRef="#br0" timeOffset="145708.5739">1663 15533 1095 0,'-1'5'481'0,"-2"3"-217"16,6 21-134-16,0 15-33 15,1 23-10-15,5 14-11 16,-3 3-30-16,-1-1-7 16,1-13-16-16,-6-13-3 15,-1-15 4 1,1-13-43-16,0-14-157 0</inkml:trace>
  <inkml:trace contextRef="#ctx0" brushRef="#br0" timeOffset="145879.2785">1628 15483 1246 0,'12'-7'515'16,"6"-4"-290"-16,24 3-144 15,12-2-21-15,22 6-34 16,8 3 39-16,5 7-173 16</inkml:trace>
  <inkml:trace contextRef="#ctx0" brushRef="#br0" timeOffset="146115.584">1667 16101 1149 0,'17'5'493'0,"9"-1"-251"15,27-3-131-15,14-1-4 16,14-2-50-16,-1 1-25 15,-8 1-42-15,-8 0-94 16</inkml:trace>
  <inkml:trace contextRef="#ctx0" brushRef="#br0" timeOffset="146329.393">1694 15890 1068 0,'6'1'399'0,"16"0"-275"16,10-1-24-16,21-3-1 16,8-3-23-16,5-3-38 15,-5 2-95-15</inkml:trace>
  <inkml:trace contextRef="#ctx0" brushRef="#br0" timeOffset="146676.6355">2169 16163 915 0,'3'-3'418'0,"7"-4"-166"16,-1-4-51-16,3-4-38 16,5 3-24-16,0-3-46 15,0 4-8-15,-2 6-9 16,-4 2-12-16,-3 8-2 15,-4 4-4-15,-1 10-10 16,-1 4 2-16,-1 8-7 16,-1 5-5-16,-1-4-11 15,0-3-6-15,1-4-8 16,0-5-7-16,5-8-109 16,1-4 65-16</inkml:trace>
  <inkml:trace contextRef="#ctx0" brushRef="#br0" timeOffset="147042.5456">2606 15890 947 0,'0'1'461'0,"2"-1"-152"16,8-1-121-16,18-2-101 16,8-3-25-16,16 1-32 15,3 1-14-15,-2 1-17 16,-3 3-49-16,-15 4-175 16</inkml:trace>
  <inkml:trace contextRef="#ctx0" brushRef="#br0" timeOffset="147303.888">2676 16004 682 0,'-1'1'387'16,"-5"3"-51"-16,9-2-82 0,-3-2-50 15,10 0-14-15,20 1-17 16,54 1-21-16,-33-3-48 16,2 0-28-16,-8-2-36 15,-7 3-15-15,-11-4-39 16,-6 2 184-16</inkml:trace>
  <inkml:trace contextRef="#ctx0" brushRef="#br0" timeOffset="150910.9165">3528 15436 801 0,'-2'-8'409'0,"1"-6"-91"16,-4 3-83-16,4 22-108 16,2 15-33-16,-1 29-67 15,2 13 6-15,4 23 6 16,-4 2-3-16,3 0-6 15,-3-6-3-15,-2-24 0 16,0-9 0-16,3-17 2 16,-6-9-14-16,3-13-81 15,1-10-43-15,5-17-216 16,6-5-201-16</inkml:trace>
  <inkml:trace contextRef="#ctx0" brushRef="#br0" timeOffset="151130.953">3686 15869 840 0,'-14'5'399'15,"-19"3"-162"-15,1 2-54 0,4 3-89 16,2 2-39-16,13 6-45 16,3-3-9-16,12 3 6 15,8-5 9-15,12-3 9 16,4-5 3-16,14-5-5 15,0 4-3-15,3-7-43 16,-1 2-79-16</inkml:trace>
  <inkml:trace contextRef="#ctx0" brushRef="#br0" timeOffset="151469.5673">3894 16066 1166 0,'3'6'449'0,"9"2"-318"0,0-1-60 16,10-1-23-16,1-5-17 16,-1-4-9-16,1-7 4 15,-4 0 6-15,-9-6 4 16,-5 0 5-16,-5-2-3 15,-14 1-3-15,-4 4-1 16,-3 7-5-16,-4 7 3 16,3 10 5-16,2 10-8 15,-1 5-5-15,5 6-4 0,11 1-3 16,8 2 6-16,16 0 14 16,5-5-4-16,7-8-5 15,3-4-4-15,2-13-9 16,-2-4 12-16,5-4-26 15</inkml:trace>
  <inkml:trace contextRef="#ctx0" brushRef="#br0" timeOffset="152048.7169">4553 16004 870 0,'-13'6'406'0,"-5"4"-189"15,9-2-94-15,29 5-93 16,23-3-1-16,44-6 26 15,27-1 23-15,34-3 29 0,24-2-6 16,16 0-23 0,2-2-16-16,-10-2-27 0,-30-3-3 15,-50 3 2 1,-25-4-12-16,-42 7-90 0,-12-1-96 16</inkml:trace>
  <inkml:trace contextRef="#ctx0" brushRef="#br0" timeOffset="153638.5788">5172 15564 457 0,'4'-7'326'0,"1"-5"-5"16,-2-6-112-16,-3-2-25 15,-6-5-43-15,-6-2-8 16,-6 0-10-16,-4 1-15 16,-8 7-34-16,1 4-16 15,2 11-44-15,0 4-15 16,9 14-25-16,1 5-9 16,12 11-2-16,2 2 4 0,6 1 12 15,1-4 6 1,10-7 9-16,6-4 4 0,5-8 4 15,4-7 2-15,1-8 6 16,1-7 0-16,-3-9 6 16,-5 3 2-16,-9-3 3 15,-6 2 2-15,-8 7 17 16,-2 3 10-16,-4 7-4 16,-3 7-2-16,0 11-25 15,1 8-11-15,4 12-3 16,0 3-1-16,4 6-1 15,2-3-1-15,5-2 2 16,3-5 1-16,-1-13-18 16,-1-4-60-16,1-12-256 15</inkml:trace>
  <inkml:trace contextRef="#ctx0" brushRef="#br0" timeOffset="153950.8387">5380 15716 769 0,'4'-7'374'16,"1"-9"-120"-16,3 1-66 0,0 1-44 15,-1 2-12-15,-1 7-28 16,-1 1-17-16,1 4-24 15,-4 6-16-15,1 6-9 16,-3 3 10-16,1 8 13 16,-1 2 4-16,-2 0 3 15,-1 4-5-15,-1-2-11 16,4-3-7-16,0-2-13 16,0-8-5-16,3-5-13 15,1-2-8-15,-1-6-21 16</inkml:trace>
  <inkml:trace contextRef="#ctx0" brushRef="#br0" timeOffset="154877.6273">5030 16335 671 0,'-1'3'370'0,"-2"9"-27"16,4 9-168-16,7 16-92 15,-2 2-37-15,6 9 30 16,-7-4-2-16,-4-4-5 0,3-2 24 16,-2-12-69-16,4-5-2 15,-3-16 14-15,-1-6 6 16,1-14 19-16,-2-6 20 16,1-7 27-16,0-4 3 15,1-3-13 1,1-1-18-16,7 5-46 0,5 0-19 15,9 12-20-15,4 8-8 16,5 5-16-16,1 6-57 0</inkml:trace>
  <inkml:trace contextRef="#ctx0" brushRef="#br0" timeOffset="155283.6621">5434 16378 851 0,'-5'-10'456'0,"-2"-10"-99"16,11-3-138-16,7 1-98 15,9 2-18-15,3 7-23 16,-1 7-7-16,5 10-35 0,-2 5-17 16,-7 10-3-16,-6 4 14 15,-17 6 18-15,-6 4 5 16,-10 3-10-16,-1 0-14 16,5-6-14-16,4-9-5 15,8-6-7-15,1-5-6 16,3-10-6-16,1 1-1 15,8-2 4-15,8 1 4 16,7 1 8-16,3 0 2 0,0 1 7 16,1 2 1-16,0-3 2 15,-5-1-3-15,-5-1 105 16</inkml:trace>
  <inkml:trace contextRef="#ctx0" brushRef="#br0" timeOffset="155723.5307">6390 15938 868 0,'3'0'415'15,"4"-1"-113"-15,7 1-210 16,6 0-24-16,15 0-34 16,8 0-18-16,14 5-15 15,1-1 9-15,-11 5-124 16,-6 1-133-16</inkml:trace>
  <inkml:trace contextRef="#ctx0" brushRef="#br0" timeOffset="155882.6597">6437 16064 863 0,'0'5'486'0,"1"0"-99"16,12 1-131-16,9-2-40 15,17 1-84-15,10 2-44 16,12 0-52-16,5 5 25 0,-8-2-60 16</inkml:trace>
  <inkml:trace contextRef="#ctx0" brushRef="#br0" timeOffset="156267.8952">7308 15461 1121 0,'2'-2'491'16,"1"-4"-239"-16,-3 14-135 15,3 11-53-15,1 20-17 0,-1 14-13 16,2 21-10-16,-2 12-1 15,-6 11-6-15,-5-4 3 16,1-10-46-16,4-19-44 16,8-25-153-16,5-14-153 15</inkml:trace>
  <inkml:trace contextRef="#ctx0" brushRef="#br0" timeOffset="156650.7233">7509 15925 807 0,'-3'0'422'0,"-11"-2"-104"15,-6 12-78-15,-8 2-89 16,4 2-33-16,5 3-55 16,4-2-27-16,9-3-40 15,6-1-12-15,11 2-4 16,6-7 3-16,8 3 12 16,0-1 5-16,3-1 2 15,2 4 2-15,2-6 2 16,-2-2 0-16,4-6 4 15,-1 0 2-15,-1-9 3 16,-1 0 1-16,-5-7 3 16,-9-2 6-16,-12 2 6 15,-5-1 3-15,-14 9 18 16,-6 1 2-16,-11 10-2 16,1 6-5-16,0 7-33 0,4 8-13 15,8 3-14-15,5 2-3 16,14 3 7-16,6-5 4 15,15 2 7-15,5-3 7 16,9-5 1-16,3-3 1 16,1-9 20-16,3-4-28 15,-7-9 100-15</inkml:trace>
  <inkml:trace contextRef="#ctx0" brushRef="#br0" timeOffset="157090.8579">8183 16011 917 0,'6'2'338'16,"15"4"-232"-16,15-1-8 0,28 0 30 15,22 1 3-15,45 1 7 16,13-1-6-16,39 3-31 16,9-2-17-1,-22-5-49-15,-5-2-27 0,-45-5-69 16,-25-5-75-16</inkml:trace>
  <inkml:trace contextRef="#ctx0" brushRef="#br0" timeOffset="157725.7976">8814 15484 775 0,'2'-4'405'0,"-1"-7"-121"15,2-5-50-15,-4-5-88 16,-3-1-32-16,-5-3-33 15,-4 1-12-15,-10 3-24 16,0 4-13-16,-6 10-32 16,2 6-11-16,1 12-20 15,0 7-6-15,7 9 7 16,4 4 4-16,15 0 12 16,5-1 3-16,15-11 6 15,3-5 2-15,8-12 7 16,1-3 5-16,-1-7 6 15,-2-4 1-15,-8 0-4 16,-5-2-3-16,-6 6 10 16,-4 2-2-16,-5 9 5 0,-1 7 4 15,-3 9-9-15,0 9 2 16,-4 5-5-16,-2 5-3 16,2 2-3-16,2-4-1 15,3 1 2-15,2-4 0 16,0-8-15-16,0-7-44 15,0-6-158-15</inkml:trace>
  <inkml:trace contextRef="#ctx0" brushRef="#br0" timeOffset="158039.633">8941 15730 647 0,'4'-7'406'16,"5"-5"-12"-16,1 1-192 16,1-3-23-16,-1 0-35 15,-1 5-6-15,-6-2-10 16,0 6-9-16,-1 5-37 16,-3 0-24-16,0 0-38 15,-1 0-15-15,1 0 0 16,-1 11 5-16,-7 41-2 15,6-26-1-15,2 1 0 16,-2-1 5-16,3-5 4 0,0-2 8 16,0-9 10-1,1-3-1-15,0-5-2 0,3-2-10 16,-4 0 5-16</inkml:trace>
  <inkml:trace contextRef="#ctx0" brushRef="#br0" timeOffset="158963.8653">4667 15130 1034 0,'-3'-2'491'16,"-2"0"-216"-16,5 25-164 15,4 17-50-15,4 34-50 16,2 16 2-16,2 10 3 16,-4 0 4-16,-3-9 4 15,-2-9 0-15,-2-17 2 16,0-10-56-16</inkml:trace>
  <inkml:trace contextRef="#ctx0" brushRef="#br0" timeOffset="159352.9421">5710 15218 968 0,'-2'-4'482'0,"-2"4"-200"15,0 13-81-15,-2 37-92 16,2 17-37-16,3 22 4 16,1 12-7-16,2-2-21 15,5-5-5-15,0-12-16 16,2-16-5-16,1-22-19 15,1-12 86-15</inkml:trace>
  <inkml:trace contextRef="#ctx0" brushRef="#br0" timeOffset="159961.2693">8308 15197 1327 0,'0'6'518'0,"1"12"-367"15,-1 12-63-15,2 24-62 16,4 13-16-16,-1 12 24 16,-1 0 10-16,-5-4 11 0,-3-7 7 15,-3-11-27-15,-1-9 30 16,2-17 171-16</inkml:trace>
  <inkml:trace contextRef="#ctx0" brushRef="#br0" timeOffset="160465.043">9281 15301 660 0,'0'-9'470'0,"1"-7"21"16,-3 9-228-16,-4 5-65 16,3 12-90-16,-4 10-27 15,2 22-13-15,3 12 3 16,1 22-15-16,2 6-12 0,7 1-10 16,-2-6-7-16,-3-11-9 15,2-11-5-15,-5-11-1 16,2-6-21-1</inkml:trace>
  <inkml:trace contextRef="#ctx0" brushRef="#br0" timeOffset="164122.1207">5214 16755 854 0,'0'-5'416'15,"3"-3"-159"-15,4-4-123 16,5 2-38-16,4-4-38 16,1 2-6-16,-1 2 6 15,-1 3 0-15,-3 7 7 16,-3 4-3-16,-3 6 6 16,-4 3 2-16,-1 8-8 15,-3 3 3-15,-4 6-16 16,3 2-4-16,-1-1-12 15,3-2-8-15,4-8-14 16,2-4 1-16,1-8 313 16</inkml:trace>
  <inkml:trace contextRef="#ctx0" brushRef="#br0" timeOffset="171233.2502">16868 10405 879 0,'-1'0'299'0,"2"-3"-246"16,5-5 2-16,16-15 19 16,6-9 11-16,20-25-26 15,12-8-6-15,20-21 3 16,21-8-4-16,27-14-6 16,7-1-5-16,-12 17-22 15,-21 16 21-15,-45 38 41 16,-21 11 22-16,-29 20 24 15,-7 4-30-15,-13 5-51 16,-3 5-25-16,-6 1-21 16,-1 0 1-16,4 0 6 15,2-1 0-15,3-6 0 16,2 1-1-16,2-2-3 16,2-5 0-16,0-2-2 15,1-1-1-15,-1-1 1 16,0 2 1-16,0 2-2 15,3 5 0-15,0-2-3 0,1 2-3 16,3 0-14-16,1 0-7 16,0 0-3-16,0 0 3 15,9-1 15-15,19-3 7 16,34-3 6-16,-27 3 1 16,-9 4 14-16,-7 4 6 15,-12 11 32-15,-7 8 15 16,-19 17 8-16,-5 3-1 15,-6 13-28-15,-1-1-22 0</inkml:trace>
  <inkml:trace contextRef="#ctx0" brushRef="#br1" timeOffset="182883.9306">19137 9186 577 0,'-1'-5'306'0,"-2"-1"-64"0,3 1-70 15,0 5-80-15,1 1-17 16,-1-1-31-16,0 0 2 16,0 17 3-16,4 35-10 15,-2-23-15-15,3 1-6 16,1 2-7-16,3-2-6 15,2-8-2-15,1-6 0 0,6-9 5 16,1-7 23-16,0-12 23 16,1-8 7-16,-5-15 13 15,-1 1-12-15,-6-3-5 16,-5 1 2-16,-1 9-12 16,-2 5-5-16,-3 10-15 15,2 7-14-15,0 15-14 16,-1 6-6-16,2 11-10 15,0 8 3-15,0 9 3 16,2 5 0-16,1 9 3 16,1 1 2-16,2 10 5 15,-6-8 5-15,-6-1 6 16,-6-6 3-16,-12-16 8 16,0-2 4-16,-6-16 5 15,-1-9 4-15,0-17-2 16,4-7-6-16,6-10-9 15,4-6-5-15,11 2-10 0,5 3-3 16,7 8-11-16,8 2-5 16,8 11 442-16</inkml:trace>
  <inkml:trace contextRef="#ctx0" brushRef="#br0" timeOffset="198259.0513">18734 12428 581 0,'5'-4'364'0,"-1"-5"-41"0,-1 7-94 16,-1 1-27-16,1 3-55 15,-3-2-32-15,0 0-19 16,2 24-9-16,0 42-17 16,-6-27-10-16,-1 4-17 15,2 4-10-15,-1-3-16 16,4-5 2-16,2-9 9 15,3-10-22-15,2-10-102 16,-1-6-69-16,-4-3-155 16,-2-1-280-16</inkml:trace>
  <inkml:trace contextRef="#ctx0" brushRef="#br0" timeOffset="198598.8994">18723 12489 530 0,'2'-3'399'16,"5"-2"35"-16,1 1-170 15,6 0-40-15,7 4-80 16,5 2-41-16,14 2-56 16,0 0-21-16,-2-1-18 15,-7-2 4-15,-16-2-47 16,-1 1-187-16</inkml:trace>
  <inkml:trace contextRef="#ctx0" brushRef="#br0" timeOffset="199198.4875">18958 12257 619 0,'4'1'351'0,"0"-1"-65"15,3 2-63-15,7 0-21 16,2 0-23-16,6 3-16 16,9-2-53-16,4 0-23 15,7-3-41-15,-1 0-16 16,-6-5 3-16,-3 0-38 0,-12 2-118 16,-5 1-96-1</inkml:trace>
  <inkml:trace contextRef="#ctx0" brushRef="#br0" timeOffset="199565.9517">19276 12264 818 0,'0'0'396'0,"0"0"-143"0,-2 4-66 16,2-4-70-16,0 0-23 16,0 7-35-16,1 18-19 15,3 46-28-15,-8-19-7 16,-2 5 0-16,-1 2 0 15,2-10 4-15,0-5 1 16,3-8-1-16,-1-3 0 16,2-4-29-16,0-5 62 15,1-5 23-15,1-6 19 16,3-4 57-16,-2-3-47 0,2-6-1 16,-1-2-14-16,-3 1 320 15</inkml:trace>
  <inkml:trace contextRef="#ctx0" brushRef="#br0" timeOffset="201903.7822">8338 16215 924 0,'-12'2'437'0,"-10"10"-162"15,-6 8-67-15,-10 22-74 16,1 14-26-16,6 21-52 15,10 13-11-15,20 5-7 16,9 2-20-16,15-9-7 16,6-11-1-16,7-20-3 15,5-14-54-15,-1-17-213 16</inkml:trace>
  <inkml:trace contextRef="#ctx0" brushRef="#br0" timeOffset="209697.6285">8574 16688 455 0,'3'-11'319'0,"2"-8"6"15,-4-1-85-15,1 1-17 16,-6 0-41-16,-4 6-26 15,-6 3-45-15,-2 2-22 16,-5 7-41-16,-2 1-18 16,3 6-30-16,-1 5-16 0,2 10-19 15,3 5-1-15,9 7 4 16,5 1 4-16,9-3 14 16,9-4 2-16,7-12 1 15,2-7 5-15,7-10 2 16,-2-8 4-16,-4-7 11 15,-3-5 2-15,-7-3 1 16,-4-5 3-16,-10 9-2 16,-2 5 5-16,-9 13-6 15,-2 8-4-15,1 16-2 16,-1 8-8-16,6 10 1 16,4 4 0-16,9-3 35 15,8-5-73-15,9-12-270 16</inkml:trace>
  <inkml:trace contextRef="#ctx0" brushRef="#br0" timeOffset="210010.7799">8646 16291 827 0,'4'-3'383'0,"9"-4"-139"16,7 2-80-16,8 3-69 15,4 3-24-15,-2 5-47 16,-9 3-12-16,-9 7-4 16,-6 7 1-16,-14 7 3 15,-3 2 1-15,-1 1-3 16,2-6-3-16,13-7-5 15,4-4 0-15,10-7-2 16,2-2 0-16,7-1-15 16,0-1-41-16</inkml:trace>
  <inkml:trace contextRef="#ctx0" brushRef="#br0" timeOffset="210226.2986">8964 16511 889 0,'-2'12'507'0,"-9"5"-9"15,3 12-383-15,2 8-36 16,-1 8-50-16,7 3-14 16,-3 1-6-16,3-2 0 15,1-8-1-15,0-8 0 0,4-11-76 16,1-10-96-16</inkml:trace>
  <inkml:trace contextRef="#ctx0" brushRef="#br0" timeOffset="210372.0151">8831 16714 1260 0,'0'0'508'0,"10"4"-347"16,8-1-60-16,22 1-76 15,5-2-15-15,6-2-45 16,1 2-73-16</inkml:trace>
  <inkml:trace contextRef="#ctx0" brushRef="#br0" timeOffset="210848.1424">9242 16638 804 0,'2'0'349'0,"1"-1"-169"15,3 7-99-15,1 4-25 0,0 7-20 16,5 4-8-16,1 3-17 15,-3-2-3-15,4-4 0 16,-6-5 3-16,0-10 8 16,3-4 3-16,1-11 4 15,0-5 1-15,-2-7 24 16,-3-3 23-16,-7 1 28 16,1 3 14-16,-2 12-24 15,1 4-34-15,1 18-36 16,-1 6-17-16,1 19-11 15,0 9 5-15,2 15 0 16,-3 5-1-16,-1 1 3 16,-2-1 2-16,-8-16 6 15,1-5 11-15,-4-14 40 16,-1-6 14-16,-7-18 13 16,-2-8-1-16,-7-17-39 0,0-5-18 15,4-4-53-15,5-8-42 16,17 0-133-16,6-2-153 15</inkml:trace>
  <inkml:trace contextRef="#ctx0" brushRef="#br0" timeOffset="211252.6925">9430 16388 805 0,'-2'-6'446'16,"-2"-4"-91"-16,6 0-146 15,5 0-43-15,8 2-59 16,6 2-28-16,8 5-44 16,-1 1-16-16,-3 5-15 15,-5 4 1-15,-17 10 5 16,-4 2 3-16,-12 11 3 16,-3 1-1-16,5-2-7 0,3-4-2 15,11-13-3-15,5-3 1 16,8-5-1-16,6-2 1 15,2 0 0-15,1-5-2 16,-4-3-60-16,-1 0-92 16</inkml:trace>
  <inkml:trace contextRef="#ctx0" brushRef="#br0" timeOffset="211535.9926">9740 16292 1047 0,'4'0'519'16,"6"3"-172"-16,7 13-206 15,0 9-62-15,9 18-55 16,-5 3-7-16,-1 13-9 15,-8 2 8-15,-12 3 27 16,-8 6 36-16,-11-7 38 16,-1-4-4-16,-1-13-20 15,2-8-34-15,0-14-47 0,2-5 341 16</inkml:trace>
  <inkml:trace contextRef="#ctx0" brushRef="#br0" timeOffset="213506.9503">1711 17275 784 0,'-2'3'422'0,"-2"18"-69"15,3 11-124-15,-3 28-62 0,-3 13-28 16,0 14-50-16,-1 6-14 15,8-7-53-15,1-11-1 16,6-20 0 0,1-14-50-16,-2-25-219 0</inkml:trace>
  <inkml:trace contextRef="#ctx0" brushRef="#br0" timeOffset="213694.382">1617 17374 680 0,'3'-6'451'0,"7"-8"43"16,9 4-240-16,25 2-139 15,12 0-33-15,27 2-46 16,4-1-13-16,-2 5-63 16,-4 3-92-16</inkml:trace>
  <inkml:trace contextRef="#ctx0" brushRef="#br0" timeOffset="213908.3118">1659 17874 1147 0,'0'4'496'0,"3"5"-178"15,21 2-226-15,14-4-14 16,28-1-10-16,7-6-20 16,7-5-7-16,-5-2-64 15,-19-1-319-15</inkml:trace>
  <inkml:trace contextRef="#ctx0" brushRef="#br0" timeOffset="214093.9083">1697 17665 1384 0,'-1'-1'556'0,"2"1"-366"16,13 1-100-16,24 1-74 15,15 1-15-15,25-1-74 16,5-1-114-16</inkml:trace>
  <inkml:trace contextRef="#ctx0" brushRef="#br0" timeOffset="214414.5631">2100 17896 1298 0,'-3'-2'516'16,"-1"-2"-358"-16,5 0-56 16,-1 2-40-16,5 0-21 15,21-6-8-15,32-3 4 16,-34 14-3-16,-1 7-4 16,-11 7 21-16,-7 2 10 15,-12 8 6-15,-5 4 3 0,-4-2-24 16,-1 1-13-16,6-10-11 15,4-7-2-15,3-6-4 16,4-4-3-16,9-3-5 16,2-1-6-16,13-1-3 15,5 1 15-15,7 1-89 16,4 1 316-16</inkml:trace>
  <inkml:trace contextRef="#ctx0" brushRef="#br0" timeOffset="214716.6796">2597 17683 877 0,'-2'0'531'0,"1"-3"-7"0,12 3-365 16,7-3-43-16,20-3-79 16,8 3-13-16,14-2 22 15,1 5-71-15,-9 2-217 16</inkml:trace>
  <inkml:trace contextRef="#ctx0" brushRef="#br0" timeOffset="214875.5252">2669 17768 1145 0,'3'3'529'16,"6"0"-236"-16,18 0-139 15,10 0-34-15,21-3-68 16,4 2-18-16,2 0 12 16</inkml:trace>
  <inkml:trace contextRef="#ctx0" brushRef="#br0" timeOffset="215378.9416">3259 17252 1139 0,'-1'-5'512'0,"-1"-3"-248"16,1 9-93-16,3 17-96 15,2 15-38-15,1 28-36 16,0 13 5-16,-2 16 4 16,1-2 2-16,2-12 4 15,4-13 1-15,2-23 4 16,-1-15-2-16,-2-19 0 15,1-7-8-15,-1-16-20 16,2-9-9-16,7-7-25 16,0-4-10-16,9 0-26 15,-4 5 4-15,-7 10 18 0,-1 8 20 16,-18 13 36-16,-5 6 19 16,-11 13 37-16,-8 3 6 15,3 3 5-15,2 2-18 16,13-2-39-16,8-5-10 15,11-4-5-15,10-2-21 16,9-4-104-16,6-2-236 0</inkml:trace>
  <inkml:trace contextRef="#ctx0" brushRef="#br0" timeOffset="215665.0219">3632 17753 862 0,'1'0'477'15,"0"0"-108"-15,4 3-173 16,-5-3-51-16,0 0-69 15,15 5-16-15,39 9-16 16,-28-13-5-16,0-3-5 16,-2-6-5-16,-3-4-2 15,-4-3 1-15,-9 1 0 16,-6 4 0-16,-11 4-6 16,-8 2-2-16,-11 6-3 15,-2 3-2-15,-1 6 0 16,4 4-3-16,6 2-12 0,6 2-5 15,9 6-9 1,4 0 3-16,11 4 6 16,6 1 5-16,13-9 7 0,6-3 1 15,15-7 1-15,0-4 0 16,4-6 21-16</inkml:trace>
  <inkml:trace contextRef="#ctx0" brushRef="#br0" timeOffset="223660.8369">4462 17632 877 0,'0'1'387'16,"16"5"-151"-16,11 4-88 15,37 1-42-15,23 4 14 16,34-4-20-16,14-2-9 16,13-5-35-16,4-3-14 15,-12-4 29-15,-11-4-67 0,-21-3-89 16</inkml:trace>
  <inkml:trace contextRef="#ctx0" brushRef="#br0" timeOffset="224101.8263">4624 16986 797 0,'2'-1'431'0,"-1"-3"-104"15,-1 5-78-15,0-1-81 16,0 14-25-16,0 62-25 16,-3-16-17-16,1 17-42 15,0 2-15-15,5-11-7 16,7-5-41-16,3-26-186 15</inkml:trace>
  <inkml:trace contextRef="#ctx0" brushRef="#br0" timeOffset="224524.6745">4999 17220 871 0,'-1'-4'424'16,"-1"-7"-140"-16,-1 0-72 16,-4-4-78-16,3-2-29 15,-3-2-34-15,1 0-11 16,-8 4-17-16,-2 3-12 15,-5 9-37-15,-3 5-14 16,7 13-16-16,3 4-3 0,10 9 8 16,6-1 7-16,11-5 13 15,5-2 6-15,6-9 5 16,0-6 0-16,-6-5 4 16,-4-6 1-16,-4-4 2 15,-4-1 3-15,1 5-5 16,-3 4-5-16,-4 6-11 15,-1 9-1-15,-2 8 3 16,0 9 6-16,3 7 5 16,4 0 2-16,4-3 27 15,-1-6-64-15</inkml:trace>
  <inkml:trace contextRef="#ctx0" brushRef="#br0" timeOffset="224852.6712">5126 17333 572 0,'0'-5'359'15,"3"-5"33"-15,8 0-148 16,7 3-70-16,5 2-38 15,5 3-59-15,-1 3-15 0,-8 7-24 16,-5 3 23-16,-14 6 12 16,-7 5 2-16,-10 3 2 15,-4 4-30-15,0-5-29 16,6-1-9-16,9-6-10 16,6-6-3-16,11 1-2 15,4-5 1-15,7-4 4 16,2-2-11-16,4-3-63 15,5-4-70-15</inkml:trace>
  <inkml:trace contextRef="#ctx0" brushRef="#br0" timeOffset="225057.847">5434 17090 881 0,'-1'-13'489'0,"-2"-11"-64"15,2 3-139-15,5 19-136 0,3 2-42 16,-2 20-57-16,1 9-14 16,-2 17 6-16,-4 13-9 15,8 12-17-15,-4 4 0 16,2-7-59-16,-1-9-54 16</inkml:trace>
  <inkml:trace contextRef="#ctx0" brushRef="#br0" timeOffset="225610.1027">4749 17868 1143 0,'2'11'443'15,"5"13"-322"-15,1 6-25 0,4 8-30 16,-2 2-23-16,-1-4-20 15,1-6 1-15,-6-9 1 16,0-9-2-16,-2-9 25 16,-1-3-1-16,0-13 32 15,3-9 13-15,4-7-17 16,5-4 9-16,10-1-30 16,5 4-14-16,5 7-21 15,-1 5-12-15,1 9 15 16,-5 6-43-16,0 5-143 15,-1-1-120-15</inkml:trace>
  <inkml:trace contextRef="#ctx0" brushRef="#br0" timeOffset="238536.7475">5225 17821 351 0,'-3'0'272'0,"-4"-1"66"16,2-1-75-16,5-3-75 15,4-1-36-15,6-2-63 16,5 0-17-16,7 2-26 16,2 3-15-16,-3 5-18 15,-3 9 0-15,-11 7 7 16,-8 6 3-16,-13 8 4 16,-4-3-2-16,-2-3-3 15,2-6 0-15,6-8-1 16,4-3-3-16,5-5-21 15,5-3 3-15,8-1 9 16,8 0 4-16,9 1 15 16,3-1-6-16,-1 0-11 15,2 0-4-15,-8-2-5 16,-4-2 2-16</inkml:trace>
  <inkml:trace contextRef="#ctx0" brushRef="#br0" timeOffset="240068.4277">5908 17562 752 0,'5'2'386'16,"9"4"-109"-16,12-4-142 15,7-2-20-15,17-1-59 16,4-5-16-16,3-3-51 16,-4 1-70-16</inkml:trace>
  <inkml:trace contextRef="#ctx0" brushRef="#br0" timeOffset="240265.4237">5968 17660 772 0,'0'4'394'16,"-4"5"-77"-16,20 0-169 15,11-1-11-15,24-7-31 0,13-1-25 16,9-4-22-16,-1 0-21 16,-12 0-58-16</inkml:trace>
  <inkml:trace contextRef="#ctx0" brushRef="#br0" timeOffset="241166.0646">6784 17130 1219 0,'0'0'463'0,"1"9"-333"0,1 10-32 16,6 19-34-16,3 21-9 16,1 19-22-16,2 3-12 15,-6 1-6-15,0-11-2 16,-2-19-21-16,0-8-33 16,3-23-125-16,3-13-104 15,1-24-165-15,0-13 33 16,0-14 128-16,-2-1 107 15,-1 8 263-15,-1 3 52 0,-6 13 90 16,-2 5 38-16,-4 11-33 16,-7 4-45-16,-3 10-82 15,-4 5-42-15,0 4-47 16,5 1-8-16,0-2-19 16,8-5-3-16,4-4-7 15,4 0-1-15,11-1 1 16,4 0 3-16,10 3 3 15,1-8 3-15,2-5-15 16,1-2-9-16,0-5-9 16,-4-1-2-16,-5 0 22 15,-4 1 11-15,-9 0 14 16,-7 1 23-16,0 6 32 16,-4 3 4-16,-1 0 4 15,-1-1-22-15,2 0-31 16,0 0-2-16,0 0-5 0,20 6 0 15,45 27-1-15,-26-33-2 16,1-2 1-16,-4-2 3 16,-13-7 6-16,-3-3 2 15,-10-4 6-15,-4-2 3 16,-10 3 3-16,-7 1 9 0,-16 5 7 16,-1 7-3-16,-4 10-7 15,-5 7-16-15,6 8-24 16,5 3-8-16,12 5-12 15,12 2 1-15,13-2 9 16,13 1 7-16,14-7 8 16,4 0 3-16,-2-7 1 15,-4-7 15-15,-3-9-83 16,0-7 421-16</inkml:trace>
  <inkml:trace contextRef="#ctx0" brushRef="#br0" timeOffset="241923.4825">8019 17631 1023 0,'-7'6'366'15,"-10"1"-286"-15,32 3-106 16,19-1-5-16,51-7 30 15,25 2 20-15,49-6 38 16,28-2 5-16,20-1 17 16,14-4 0-16,-14 0-20 15,-16-5 1-15,-28 4-34 16,-26 3-7-16,-37 10-71 16</inkml:trace>
  <inkml:trace contextRef="#ctx0" brushRef="#br0" timeOffset="242344.6303">8431 17029 812 0,'0'-2'426'16,"0"2"-138"-16,5 11-108 15,-2 12-39-15,0 23-56 16,-1 13-10-16,0 16-23 16,-2-1-14-16,1-6-10 15,3-12 16-15,-2-18-119 16,4-6-89-16</inkml:trace>
  <inkml:trace contextRef="#ctx0" brushRef="#br0" timeOffset="242788.6971">8821 17228 635 0,'1'-9'374'0,"-1"-8"-7"16,0-3-89-16,-5 8-72 16,-4 1-35-16,-12 6-71 15,-2 1-29-15,-3 6-41 16,-3 5-18-16,6 7-22 15,0 3-7-15,8 2-7 16,6 2 1-16,10 2 4 16,7-4 4-16,8-3 6 15,4-6 5-15,3-10 5 16,0-3 4-16,-2-5 5 16,-1 0 1-16,-8 0-1 15,-1 1-2-15,-6 3-11 16,-5 4-4-16,2 5-5 15,1 7-4-15,-1 11 6 16,7 3 1-16,-4 2 4 16,-1 0 4-16,2-6 3 0,-2-6 5 15,1-6-7 1,1-2-49-16,0-5-211 0</inkml:trace>
  <inkml:trace contextRef="#ctx0" brushRef="#br0" timeOffset="243128.7242">8911 17405 559 0,'0'-2'351'0,"3"-3"18"15,3 1-145-15,10 0-80 16,4 0-32-16,3 4-52 16,1 0-14-16,-5 6-27 15,-7 2 6-15,-12 6 10 16,-6 3 4-16,-11 4 4 16,-2-1-12-16,1-4-15 15,6-2-4-15,7-3-12 16,6-3-2-16,8-2-2 15,4 0 0-15,7-6 4 0,-1 3 1 16,7 0-45-16,1-2-71 16</inkml:trace>
  <inkml:trace contextRef="#ctx0" brushRef="#br0" timeOffset="243776.5833">9229 17215 605 0,'-1'-11'378'16,"0"-6"-47"-16,-3 4-83 15,0 1-32-15,0 6-65 16,2 4-31-16,-2 5-69 16,2 6-18-16,2 15-29 15,0 9-7-15,5 16 8 16,4 9 3-16,-1 1 3 15,0 0 1-15,0-13 1 16,-1-11 2-16,-6-14 8 16,3-6-4-16,-4-10 16 15,-1-1-4-15,-1-7 426 16</inkml:trace>
  <inkml:trace contextRef="#ctx0" brushRef="#br0" timeOffset="245919.8587">21730 9821 1166 0,'19'5'423'15,"33"17"-335"-15,11 12-20 0,18 23 19 16,3 9 0-16,4 10-17 16,-2 1-14-16,-18 4-30 15,-6-4-6 1,-32-10-78-16,-7-7-76 0</inkml:trace>
  <inkml:trace contextRef="#ctx0" brushRef="#br0" timeOffset="246370.1641">21806 9872 502 0,'-1'-3'287'16,"-1"5"-68"-16,0 8-61 16,1 20-71-16,-3 8-19 15,-4 7 9-15,-4-1-7 16,-2-13-10-16,1-4-2 15,6-15 36-15,2-10 19 16,3-11 14-16,0-8 6 0,2-15-36 16,4-8-14-16,1-10-22 15,7 0-18 1,2 9-23-16,3 10-6 0,5 16-12 16,0 9 0-16,7 19-3 15,1 7-7-15,5 12 2 16,6-2 5-16,2-6-20 15,-2-6-41-15,-3-7-115 16,-6-6-61-16</inkml:trace>
  <inkml:trace contextRef="#ctx0" brushRef="#br0" timeOffset="246981.0163">20592 13381 108 0</inkml:trace>
  <inkml:trace contextRef="#ctx0" brushRef="#br0" timeOffset="249079.0904">8345 17759 884 0,'-3'3'397'0,"2"6"-170"15,-4 10-80-15,5 19-72 16,-2 8-15-16,2 13-19 16,3 0-7-16,0-12 1 15,4-4-1-15,-5-16-12 16,0-9 1-16,0-13 13 16,-3-8-1-16,1-13-1 15,0-2-3-15,2-9-22 16,5 0-6-16,2 3-4 15,5-1-4-15,4 17-6 16,5 5 1-16,4 10-3 16,-2 12 2-16,-6 4 14 0,-9-1 6 15,-13 2 14-15,-9-3 6 16,-11-5 8-16,-5-1 0 16,2-11-1-16,-2-4-31 15,10-7-91-15,5-4-86 16</inkml:trace>
  <inkml:trace contextRef="#ctx0" brushRef="#br0" timeOffset="249452.4599">8572 17804 1025 0,'-6'-5'453'0,"-3"-4"-221"16,3 2-39-16,11 2-59 0,5 1-37 15,13-1-48 1,4 4-16-16,3 3-11 15,-3 2-4-15,-8 10 8 16,-8 3 14-16,-18 9 12 0,-5 8 3 16,-12-2-9-16,-2-4-18 15,12-7-17-15,7-9-6 16,18-9-5-16,7-3-2 16,12-10 2-16,2 2 0 15,2 0-13-15,-2 1-63 16</inkml:trace>
  <inkml:trace contextRef="#ctx0" brushRef="#br0" timeOffset="249763.8688">9039 17806 1208 0,'0'5'518'0,"1"11"-297"15,0 7-48-15,0 9-61 0,2 3-34 16,-1 0-26-16,3 2-19 15,-1-10-16-15,2-1-30 16,-2-12-148-16,0-8-88 16</inkml:trace>
  <inkml:trace contextRef="#ctx0" brushRef="#br0" timeOffset="249892.0399">8935 17966 1109 0,'4'4'475'0,"9"0"-254"15,8 2-40-15,16-6-70 16,9-4-34-16,8-2-41 16,4-2-60-16</inkml:trace>
  <inkml:trace contextRef="#ctx0" brushRef="#br0" timeOffset="250251.7419">9343 17884 803 0,'-3'4'491'0,"-1"6"9"0,1 4-197 15,3 8-129 1,3 1-45-16,4-1-74 0,5-7-25 16,0-2-16-16,3-5 1 15,2-11 8-15,-5 0 4 16,2-11 2-16,-5-5-1 15,0-1-7-15,0-2-4 16,-4 4-10-16,1 5-4 16,0 12-15-16,0 5-4 15,-3 14-2-15,3 4 2 16,-3 10 10-16,0 5 0 16,-9 3 4-16,-5 4 3 15,-8 0 18-15,-2-2 11 0,-4-6 12 16,-1-6 2-16,3-16-5 15,-2-7-7-15,10-12-55 16,2-9-49-16,11-6-157 16</inkml:trace>
  <inkml:trace contextRef="#ctx0" brushRef="#br0" timeOffset="250607.9033">9623 17808 716 0,'-3'-5'477'0,"-3"-6"58"0,4 1-242 16,6 3-122-16,7 1-39 15,11-1-54-15,7 3-23 16,3 5-27-16,-1 3-10 16,-3 7-16-16,-16 4 0 15,-8 4-2-15,-4 4 1 16,-12 5 0-16,5 2 2 16,3-5-1-16,1-2-2 15,8-9-7-15,3-6-2 16,8-11-25-16,5-7-25 0,1 0-60 15,2-2-42-15</inkml:trace>
  <inkml:trace contextRef="#ctx0" brushRef="#br0" timeOffset="251060.8479">8179 17761 1117 0,'-11'5'504'0,"-14"11"-242"16,1 12-47-16,5 14-88 15,9 11-39-15,12 11-50 16,11-4-12-16,15 2-15 16,5-5 7-16,14-12-58 15</inkml:trace>
  <inkml:trace contextRef="#ctx0" brushRef="#br0" timeOffset="251611.4452">9989 17763 1201 0,'8'5'511'16,"11"15"-292"-16,1 6-4 15,-3 16-20-15,-5 6-12 16,-14 10-5-16,-3-5-25 16,-7-11-53-16,3-6-27 15,2-17-41-15,-1-4 237 16</inkml:trace>
  <inkml:trace contextRef="#ctx0" brushRef="#br0" timeOffset="270432.2904">10086 15822 771 0,'-2'2'306'0,"-1"1"-198"16,1-1-25-16,2-2-20 15,0 0-5-15,4-1 3 16,26-8 14-16,45-20 19 16,-17 3-5-16,24-14-8 15,17-12-10-15,39-23-23 16,21-12-10-16,37-14-20 16,6 0-14-16,3 11 30 15,-10 9 2-15,-38 22 4 16,-18 10 8-16,-38 12-33 15,-15 8-1-15,-21 9-2 0,-15 4 1 16,-17 8 0-16,-10 1 0 16,-15 3-2-16,-1-1-1 15,-7 4-5-15,-1 0-4 16,-2 1-4-16,2 0-1 16,0 0 1-16,0 0 3 15,0 0 5-15,0 0-16 16,-1 0-19-16,1 0-3 15,0-1-4-15,-10-3 17 16,-44-25 20-16,24 9 6 0,-2-3-1 16,1 2 1-16,7 6 3 15,6 7 5-15,7 8 0 16,4 3-3-16,8 11-11 16,5 3-7-16,13 6-2 15,10-2 4-15,17-5 5 16,8-3 2-16,1-10 4 15,-4-1 2-15,-14-2 5 16,-9-3 15-16,-17 3 43 16,-5 4 26-16,-13 14 38 15,-7 5 1-15,-13 12-29 16,-4 4-26-16,-3-1-43 16,4-2-13-16,23-6-148 15</inkml:trace>
  <inkml:trace contextRef="#ctx0" brushRef="#br0" timeOffset="270981.9022">12892 14528 1130 0,'-3'-4'554'0,"-4"-9"-227"16,3 15-142-16,0 15-38 15,3 17-87-15,1 17-18 16,1 25-10-16,4 10-4 16,-2 7-1-16,0-7-7 15,1-20 0-15,0-15 2 0,-1-23-33 16,1-8-38-1,-3-12-83-15,-2-10-93 0</inkml:trace>
  <inkml:trace contextRef="#ctx0" brushRef="#br0" timeOffset="271159.7435">12809 14530 1138 0,'1'-10'485'0,"8"-8"-272"15,12 1-57-15,30 7-75 16,15 6-33-16,27 4-37 16,-1 3-5-16,-3 8-10 15,-10 0-69-15,-20 4-260 16</inkml:trace>
  <inkml:trace contextRef="#ctx0" brushRef="#br0" timeOffset="271401.883">12820 15138 650 0,'11'1'361'16,"6"1"-9"-16,28-5-168 15,13 0-19-15,20 3-53 16,0 2-48-16,-10 5-38 16,-15 0 3-16,-22-4-31 15,-5 0-90-15</inkml:trace>
  <inkml:trace contextRef="#ctx0" brushRef="#br0" timeOffset="271590.2615">12873 14962 1206 0,'8'-1'474'0,"19"-8"-318"0,10-3-54 16,25 7-48-16,11 1-21 15,-3 4-44-15,-2 8-78 16</inkml:trace>
  <inkml:trace contextRef="#ctx0" brushRef="#br0" timeOffset="271896.6836">13299 15196 1075 0,'3'-7'442'0,"6"-8"-265"16,5-1-43-16,5-5-36 15,0 4-9-15,-1 2 4 16,-2 1 10-16,-7 11 13 16,-6-3-8-16,-1 9-25 15,-2 5-16-15,-3 8-30 16,3 12-11-16,-1 8-14 15,0 2-4-15,2 1-2 16,0-4 2-16,2-9-12 16,3-3-36-16,1-11-137 15,1-8-203-15</inkml:trace>
  <inkml:trace contextRef="#ctx0" brushRef="#br0" timeOffset="272112.6576">13558 15187 1156 0,'1'0'513'0,"13"8"-225"16,3 6-157-16,13 9-92 16,3 2-11-16,-5 4-20 15,-2 0 2-15,-4 0 3 16,-4-1 19-16,-1-5-102 15,1-4-81-15</inkml:trace>
  <inkml:trace contextRef="#ctx0" brushRef="#br0" timeOffset="272292.5741">13796 15248 1282 0,'-17'4'617'15,"-9"5"-236"-15,1 11-179 16,-5 3-50-16,1 12-75 16,0 3-28-16,0-2-33 0,5-3 21 15,5-8-84-15,4-7 335 16</inkml:trace>
  <inkml:trace contextRef="#ctx0" brushRef="#br0" timeOffset="273360.9069">10237 16169 633 0,'-4'-1'316'16,"-2"-3"-60"-16,2 3-109 0,12 1-71 15,8 3-9-15,22 6-22 16,17 6-3-16,39 14 4 16,20 10-2-16,36 21-12 15,15 8 1 1,19 8-3-16,4-1 1 0,6-11-2 16,2-7-9-16,2-11-1 15,-7-8-2-15,-5-10-5 16,-6-4 4-16,-34-5 5 15,-15-1 17-15,-35-7-158 16</inkml:trace>
  <inkml:trace contextRef="#ctx0" brushRef="#br0" timeOffset="273762.6387">12366 16568 700 0,'5'6'375'0,"12"5"-44"16,6 6-150-16,18 12-73 15,10 2-31-15,10 6-47 16,0 0-13-16,-10-3-1 16,-11-6 2-16,-23-7 4 15,-4-5-13-15,-9-5 61 16,-6-3 23-16,-5 2 39 15,-9 2 28-15,-16 7-47 16,0 5-22-16,-6 1-45 16,2 1-17-16,14-7-143 15</inkml:trace>
  <inkml:trace contextRef="#ctx0" brushRef="#br0" timeOffset="274236.9901">13236 16376 1013 0,'-3'-11'484'0,"0"-11"-159"16,-2 9-63-16,3 17-106 15,2 11-36-15,0 30-78 16,3 16-19-16,2 17 3 0,-4 8-9 16,3-1-2-16,-2-4-1 15,-1-10 2-15,1-8 1 16,0-19 7-16,-2-9-28 15,0-19-107-15,-3-8-61 16</inkml:trace>
  <inkml:trace contextRef="#ctx0" brushRef="#br0" timeOffset="274409.7696">13179 16367 919 0,'2'-4'414'0,"11"-7"-173"16,9 3-100-16,32 1-87 16,10 4-8-16,23 3-26 15,6 2-10-15,-12 7-67 16</inkml:trace>
  <inkml:trace contextRef="#ctx0" brushRef="#br0" timeOffset="274653.7832">13248 17098 1059 0,'13'-1'457'0,"24"-1"-197"0,10 1-122 16,23 2-53-16,4-1-18 16,-4 0-40-16,-4 2-17 15,-18-2-146-15</inkml:trace>
  <inkml:trace contextRef="#ctx0" brushRef="#br0" timeOffset="274830.8431">13319 16795 1512 0,'2'1'569'0,"11"-1"-447"16,12 1-39-16,27 3-59 15,13-1-4-15,12 3 422 16</inkml:trace>
  <inkml:trace contextRef="#ctx0" brushRef="#br0" timeOffset="275513.2859">13773 17120 799 0,'4'-13'437'0,"-2"-10"-101"0,4 1-112 16,0-2-18-16,-3 5-33 16,2 7-17-16,-2 6-47 15,-3 9-33-15,0 10-48 16,-2 6-20-16,-1 9-6 15,0 2 1-15,2 2 26 16,4 1-60-16,2-4-122 16,6-2-311-16</inkml:trace>
  <inkml:trace contextRef="#ctx0" brushRef="#br0" timeOffset="275903.5598">13983 17095 1279 0,'-2'2'527'0,"1"5"-326"0,2 3-65 16,5 12-88-16,4 0-17 16,4 2-18-16,2-2-1 15,5-11 6-15,-3-4 6 16,-1-18 8-16,-1-2 4 15,-5-7 0-15,-4-7-2 16,0 3-10-16,-7 1-7 16,1 10-14-16,3 10-8 0,-3 13-10 15,6 10-2-15,0 20 1 16,3 6 4-16,-2 19 6 16,-1 5 4-16,-5-2 18 15,-7-2 27-15,-13-13 29 16,-7-9 13-16,-15-15 12 15,-2-9-12-15,-3-19-14 16,1-10-11-16,11-14-31 16,6-3-21-16,10-7-73 15,6 0-52-15,6-4-86 16</inkml:trace>
  <inkml:trace contextRef="#ctx0" brushRef="#br0" timeOffset="276464.6979">14164 14917 728 0,'0'2'436'0,"4"6"23"16,2-3-286-16,12-2-21 16,12-1-30-16,7-6-20 15,18-3-46-15,1 0-5 16,-4-4-137-16,-6 0-115 16</inkml:trace>
  <inkml:trace contextRef="#ctx0" brushRef="#br0" timeOffset="276622.487">14197 15016 848 0,'0'6'515'16,"-5"4"20"-16,12 1-318 15,8-3-20-15,17-4-50 0,14-4-24 16,17-2-53-1,6-1-20-15,-5-4-39 16,-9 0 22-16</inkml:trace>
  <inkml:trace contextRef="#ctx0" brushRef="#br0" timeOffset="277137.331">14480 16773 1070 0,'2'1'468'0,"2"2"-212"16,16-1-134-16,6 1-23 15,16-3-28-15,4 0-22 16,3 0-23-16,4-1-6 16,-3 0-124-16</inkml:trace>
  <inkml:trace contextRef="#ctx0" brushRef="#br0" timeOffset="277344.8759">14558 16905 1385 0,'0'3'552'0,"0"4"-375"16,7-1-35-16,18-1-51 15,13-1-25-15,24-5-30 16,12-4-8-16,12 0 41 15</inkml:trace>
  <inkml:trace contextRef="#ctx0" brushRef="#br0" timeOffset="280956.993">15048 14618 1011 0,'3'5'427'0,"-3"11"-210"16,7 11-87-16,-4 25-57 15,-3 16-8-15,0 17-32 0,-2 6-10 16,-1-7-9-16,1-9-2 16,1-18 2-1,1-11-16-15,5-21-133 0,0-12-164 16</inkml:trace>
  <inkml:trace contextRef="#ctx0" brushRef="#br0" timeOffset="281144.9823">15026 14659 1143 0,'15'-6'486'0,"24"-6"-257"15,8 6-78-15,12 0-57 16,8 6-35-16,7 4-39 16,-4 2-60-16,-14 5-253 15</inkml:trace>
  <inkml:trace contextRef="#ctx0" brushRef="#br0" timeOffset="281359.6732">15012 15281 806 0,'8'5'410'0,"9"5"-107"15,22 1-197-15,13-4-23 16,15-4-48-16,3-3-9 15,1-3-6-15,-4-1-76 0</inkml:trace>
  <inkml:trace contextRef="#ctx0" brushRef="#br0" timeOffset="281568.7267">15091 15095 1270 0,'0'0'502'0,"14"-2"-336"15,7 1-56-15,19 0-64 16,12 0-14-16,7 1-54 16,2 1-57-16</inkml:trace>
  <inkml:trace contextRef="#ctx0" brushRef="#br0" timeOffset="281789.3971">15518 15226 1180 0,'3'-1'517'16,"3"1"-240"-16,2 6-111 15,0 9-55-15,-1 5-19 16,1 16-30-16,-7 2-11 0,-1 2-21 16,0 0-6-16,-2-12-14 15,1-6-48-15,2-11-215 16</inkml:trace>
  <inkml:trace contextRef="#ctx0" brushRef="#br0" timeOffset="282030.8593">15843 14992 1361 0,'0'1'677'0,"0"1"-216"0,0 1-148 16,0-3-152-16,0-1-54 16,0 1-72-16,0-2 1 15,0 1 208-15</inkml:trace>
  <inkml:trace contextRef="#ctx0" brushRef="#br0" timeOffset="282686.6779">15259 16445 875 0,'0'-3'476'0,"0"-4"-115"0,0 19-169 16,0 11-46-16,3 26-74 16,-3 17-20-16,2 21-31 15,-1 7-5-15,-1-3-6 16,2-9 0-16,-2-20-2 16,0-10-53-16,0-23-193 15</inkml:trace>
  <inkml:trace contextRef="#ctx0" brushRef="#br0" timeOffset="282870.1272">15233 16491 1107 0,'14'-6'421'0,"19"-1"-308"0,10 2-53 15,23 8-31-15,5 0-9 16</inkml:trace>
  <inkml:trace contextRef="#ctx0" brushRef="#br0" timeOffset="283108.9645">15225 17095 1189 0,'14'1'509'16,"8"-1"-272"-16,27 0-99 15,16 0-16-15,11 2-53 0,1 5-31 16,-19-1-72-1,-12 0-106-15</inkml:trace>
  <inkml:trace contextRef="#ctx0" brushRef="#br0" timeOffset="283317.8712">15277 16854 1233 0,'10'-4'489'15,"17"-3"-317"-15,10 0-57 16,15 1-42-16,6 1-29 16,0 2-103-16,-4 3-383 0</inkml:trace>
  <inkml:trace contextRef="#ctx0" brushRef="#br0" timeOffset="283615.1974">15720 17051 774 0,'8'-10'372'16,"3"-5"-127"-16,4-7-69 16,-2 8 9-16,-5 6 17 15,-2 0-15-15,-5 10-34 0,-1 6-27 16,0 9-60-16,-1 6-20 16,1 12-23-16,-1 2-6 15,1 6-7-15,0-1-3 16,3-7 15-16,3-6-49 15,4-16-151-15,1-6-458 16</inkml:trace>
  <inkml:trace contextRef="#ctx0" brushRef="#br0" timeOffset="283836.2034">16057 16792 1557 0,'2'3'658'16,"-1"2"-338"-16,2 3-226 16,3 2 205-16</inkml:trace>
  <inkml:trace contextRef="#ctx0" brushRef="#br0" timeOffset="348551.2037">16452 14848 749 0,'-14'-1'406'0,"-18"-1"-74"15,-4 5-92-15,2 13-114 16,1 5-34-16,8 13-64 15,7 8-22-15,16 5-12 16,9-1-7-16,18-9 1 16,10-4 3-16,18-13 11 15,2-5 6-15,5-8-33 16,-3-8-74-16</inkml:trace>
  <inkml:trace contextRef="#ctx0" brushRef="#br0" timeOffset="348898.8828">16752 14975 600 0,'-5'-5'320'0,"-8"-3"-81"15,-3 1-27-15,-4 2-70 16,0 5-45-16,-4 12-60 16,0 3-25-16,6 10-20 15,1 2-6-15,16 4-2 16,2-2 2-16,16 1 1 16,8-8 6-16,7-11 21 15,8-4 22-15,-2-14 63 16,-4-4 31-16,-9-9 50 15,-13-1-6-15,-14-3-44 16,-11 0-32-16,-9-3-64 16,-4-3-19-16,6 6-149 15,8 0-142-15</inkml:trace>
  <inkml:trace contextRef="#ctx0" brushRef="#br0" timeOffset="349335.7049">17162 14916 671 0,'-10'-6'457'0,"-19"-7"38"16,1 2-185-16,2 5-157 15,0 5-58-15,10 9-82 16,2 7-26-16,14 8-20 15,7 1-2-15,15 7 9 16,6 2 9-16,4-3 15 16,-2-5 2-16,-12-4 17 15,-1-2 12-15,-21-3 58 16,-5 4 19-16,-11-3 7 16,-7-5-7-16,-2-6-46 0,-1-7-13 15,3-11-72 1,3-2-80-16,13-2-233 0</inkml:trace>
  <inkml:trace contextRef="#ctx0" brushRef="#br0" timeOffset="349979.1324">17630 14954 629 0,'-1'-6'391'0,"-6"-7"-9"16,-5 1-72-16,-6-3-88 0,-6 2-21 16,-13-1-66-16,2 5-38 15,-9 10-66-15,3 7-33 16,6 16-28-16,4 9-6 15,17 8 2-15,10 2 2 16,18 1 9-16,10-5 5 16,14-7 7-16,3-6 4 15,2-11 7-15,-1-9 4 16,-10-10 8-16,0-5 3 0,-16-12 8 16,-2-1 3-16,-14 2 4 15,-3 2 4-15,-12 3 14 16,-4 6-7-16,-2 10-17 15,2 6-13-15,4 18-27 16,1 6 1-16,6 15 4 16,1 10 3-16,7 12 4 15,5 2 2-15,0-4 4 16,0-9 2-16,1-16 4 16,-6-8 11-16,2-16 15 15,0-5 9-15,-2-9 23 16,-1-7-9-16,0-3-41 15,-4-1-58-15</inkml:trace>
  <inkml:trace contextRef="#ctx0" brushRef="#br0" timeOffset="351239.1148">16645 16718 805 0,'-10'-4'388'0,"-19"0"-140"15,-3-1-42-15,-1 7-73 16,0 6-40-16,10 9-64 15,6 1-24-15,15 4-21 16,9 2-7-16,19 4 2 16,10 2 6-16,5-3 9 15,-2 5 6-15,-9-5 22 16,-12 3 16-16,-15-2 25 16,-9-3 31-16,-17-3 10 15,-5-3-10-15,-9-8-12 16,-3-7-27-16,7-9-71 0,8-7-62 15,13-6-98-15,10-5-71 16</inkml:trace>
  <inkml:trace contextRef="#ctx0" brushRef="#br0" timeOffset="351447.3546">16778 16772 1119 0,'0'-2'497'0,"0"3"-259"16,1 10-48-16,-1 17-90 16,0 12-23-16,0 11-26 15,-2 3-19-15,0-5-14 16,-2-10-13-16,4-10-146 16,1-9-137-16</inkml:trace>
  <inkml:trace contextRef="#ctx0" brushRef="#br0" timeOffset="351588.9137">16794 16574 1135 0,'-4'-3'553'16,"-3"-6"-168"-16,4 9-275 15,3 0-58-15,7 2-60 16,-7-2-84-16</inkml:trace>
  <inkml:trace contextRef="#ctx0" brushRef="#br0" timeOffset="352008.801">16946 16841 743 0,'3'0'390'0,"5"8"-96"16,1 5-43-16,-1 11-58 15,0 7-26-15,-8 4-49 16,0 2-18-16,-2-5-49 15,-4-2-12-15,3-7-11 16,-2-9-6-16,4-8 1 16,3-6 5-16,4-14 1 15,5-4 0-15,4-10-9 16,4-5-4-16,2-2 11 16,-3 3 3-16,3 9 4 15,-6 6-4-15,6 17-18 0,-3 6-6 16,-3 17-3-16,-2 3 1 15,-6 8 1-15,-1 5 1 16,-1-9-2-16,0 5-43 16</inkml:trace>
  <inkml:trace contextRef="#ctx0" brushRef="#br0" timeOffset="352737.0726">17686 16894 418 0,'-1'-4'299'0,"-4"-9"56"16,-6-3-65-16,-8 2-54 15,-7 0-19-15,-4 7-70 16,-2 6-42-16,1 11-73 15,4 10-34-15,3 13-30 16,8 8-2-16,16 5 5 16,8-4 4-16,19-7 15 15,3-10 5-15,3-11 7 16,2-5 4-16,-2-11 8 16,-3-5 5-16,-7-5 9 15,-6-8 2-15,-14-3-1 16,-8-1 14-16,-12 2 17 15,-6 5 0-15,0 12-9 16,3 10-27-16,-3 14-25 16,7 11-5-16,0 14 5 15,3 4 3-15,13 12 1 16,1 5 3-16,10 3-3 16,4-2 30-16,-2-16 22 0,3-6 4 15,-7-20 15-15,-4-8-22 16,-4-7-13-16,1-6-3 15,-1-5 7-15,-1 1-6 16</inkml:trace>
  <inkml:trace contextRef="#ctx0" brushRef="#br0" timeOffset="355238.2748">18055 14920 759 0,'4'5'312'0,"6"4"-145"16,9 3-53-16,18-10-13 15,10 2-10-15,12-9-45 16,-2-1-12-16,-9 0-12 15,-7-1-18-15,-11 5-161 16</inkml:trace>
  <inkml:trace contextRef="#ctx0" brushRef="#br0" timeOffset="355403.4112">18096 15053 908 0,'7'1'434'0,"8"3"-156"16,22-4-114-16,5 2-17 16,22 0-64-16,-1-1 6 15</inkml:trace>
  <inkml:trace contextRef="#ctx0" brushRef="#br0" timeOffset="356235.6675">18826 14407 1052 0,'-3'-8'462'15,"0"-6"-269"-15,6 16-51 0,13 29-98 16,9 17-26-16,9 25-11 16,2 9-1-16,-7 9 0 15,-5 2 1-15,-9-9-14 16,-6-8-32-1,-8-27-101-15,-1-15-54 0,-5-24-281 16</inkml:trace>
  <inkml:trace contextRef="#ctx0" brushRef="#br0" timeOffset="356410.6268">19028 14783 367 0,'11'-10'298'16,"5"-10"11"-16,-6 14-68 0,-3 5-15 15,-7 8-44 1,-8 5-9-16,-10 6-31 15,-1 5-41-15,-6 3-44 16,5-1-21-16,8-1-36 16,9-1-10-16,15-5-11 15,6-2 0-15,18-6-15 0,0-3-65 16</inkml:trace>
  <inkml:trace contextRef="#ctx0" brushRef="#br0" timeOffset="356723.9445">19271 14909 965 0,'-3'3'384'0,"7"9"-240"16,7 3-76-16,13 2-32 16,6-1-10-16,5-2-13 15,0-3 2-15,-12-10 10 16,-6-1 7-16,-9-12 13 15,-8-4 2-15,-6-2 19 16,-4-2 5-16,-20-2 7 16,0 5-4-16,-6 10-29 15,0 7-13-15,15 19-32 16,2 7-3-16,12 8-2 16,7-1 3-16,16-2 5 15,10 1 4-15,12-12 1 16,4-2 0-16,1-11 5 15,-1-5-15-15</inkml:trace>
  <inkml:trace contextRef="#ctx0" brushRef="#br0" timeOffset="357220.1094">19978 14885 795 0,'0'3'293'0,"4"5"-231"0,10-1-11 16,41 5-16-16,20-3 4 15,46-5 37-15,29 2 26 16,37-6 21 0,7-1-1-16,23-1-43 0,-12-2-34 15,-26 1-27-15,-14-2-1 16,-51 1-3-16,-18 1-76 0</inkml:trace>
  <inkml:trace contextRef="#ctx0" brushRef="#br0" timeOffset="357607.9507">20361 14113 730 0,'6'-7'408'0,"-1"-5"-67"0,3 5-109 15,-3 14-99-15,-3 8-46 16,2 21-50-16,-2 11 0 16,-2 23-9-16,0 11-6 15,-1 5-9-15,-3-4-2 16,0-15-4-16,2-12-41 15,-4-14-307-15</inkml:trace>
  <inkml:trace contextRef="#ctx0" brushRef="#br0" timeOffset="358104.9668">20856 14391 797 0,'-4'-9'431'0,"-4"-14"-76"0,-1 3-94 16,-6 2-122-16,-2-1-45 15,-5 7-62-15,-7 0-25 16,-2 12-11-16,0 3-5 16,3 13-19-16,6 3 0 15,12 6 5-15,5 2 3 16,12 1 8-16,6-4 4 16,5-7 5-16,8-6 2 15,5-10 4-15,0-5 4 16,0-7 3-16,-2-5 2 0,-6-5 1 15,-4-1 3-15,-11 3 14 16,-4 4 13-16,-9 5 15 16,-4 7-3-16,-2 7-17 15,-1 8-14-15,3 12-13 16,1 5 0-16,4 8 2 16,1-1-1-16,6-2-5 15,2 2-1-15,0-8-2 16,0-1-1-16,-4-5-53 15,1 0-57-15</inkml:trace>
  <inkml:trace contextRef="#ctx0" brushRef="#br0" timeOffset="358334.0102">20957 14621 812 0,'0'-8'437'0,"7"-5"-85"0,-2 4-124 16,-3 4-96-16,1 5-37 15,-4 6-45-15,1-6-9 16,-1 1-14-16,0 23 1 16,-6 36-5-16,2-30-5 15,1-1 17-15,0-4-51 16,4-5-77-16</inkml:trace>
  <inkml:trace contextRef="#ctx0" brushRef="#br0" timeOffset="358632.6723">21188 14153 1078 0,'0'-8'560'15,"0"-6"-170"-15,-3 14-213 16,1 5-58-16,1 19-79 16,1 8-22-16,2 19-5 0,1 11-2 15,0 13-6-15,2 3-1 16,-2-9 1-16,3-8 0 15,0-12 2-15,-1-10-1 16,0-7 26-16,0-4-43 16,-2-14-104-16</inkml:trace>
  <inkml:trace contextRef="#ctx0" brushRef="#br0" timeOffset="359390.1944">20235 15071 1074 0,'-21'10'415'15,"-24"15"-277"-15,1 11-60 16,12 23-37-16,8 7-15 15,24 16-26-15,6-1-4 16,20-8 5-16,6-13 5 16,11-19-61-16,6-13-97 15</inkml:trace>
  <inkml:trace contextRef="#ctx0" brushRef="#br0" timeOffset="359766.388">20548 15491 687 0,'1'-8'374'0,"0"-12"-93"15,0-3 15-15,-2-1-99 16,-1 0-19-16,-5 1-54 16,-2 1-17-16,-4 5-34 15,-1 1-21-15,-5 7-36 16,-3 6-14-16,2 11-28 15,-6 8-9-15,9 17-1 16,3 5 5-16,5 1 11 16,9 1 5-16,7-9 9 0,12-7 2 15,7-9 4-15,5-10 4 16,2-11 3-16,-4-6 2 16,-4-11 2-16,-5-1 0 15,-11 1 0-15,0 6-1 16,-9 10-15-16,0 7-4 15,0 15-5-15,0 5-2 0,5 7 11 16,5 2 2-16,7-3-50 16,4-8-71-16</inkml:trace>
  <inkml:trace contextRef="#ctx0" brushRef="#br0" timeOffset="360025.3656">20626 15133 1043 0,'-2'-9'469'0,"2"-7"-219"15,9 9-62-15,10 5-66 16,7 0-39-16,10 10-51 16,-1 2-8-16,-7 6-17 15,-8 4-2-15,-21 3 3 16,-10-2 2-16,-9 3 3 15,-5 0 1-15,7-6-4 16,5-2-4-16,13-6-8 16,10-2-3-16,9-1-40 0,6-4-47 15,9 0-273-15</inkml:trace>
  <inkml:trace contextRef="#ctx0" brushRef="#br0" timeOffset="360207.4004">20983 15243 756 0,'-2'-6'533'0,"0"-5"37"0,0 7-315 16,-1 4-75-16,5 13-110 16,0 7-38-16,0 10-20 15,4 8-3-15,-3 4-6 16,4 2 0-16,-1-5 19 16,-6-10-37-16,1-8-81 15,-1-6-78-15</inkml:trace>
  <inkml:trace contextRef="#ctx0" brushRef="#br0" timeOffset="360349.4225">20897 15416 1273 0,'8'-3'492'0,"7"-8"-344"15,7 7-77-15,7 1-44 0,2 2-12 16,8 2-27-16,-1 3-79 15</inkml:trace>
  <inkml:trace contextRef="#ctx0" brushRef="#br0" timeOffset="360712.6447">21248 15302 1117 0,'-3'0'466'16,"-2"5"-278"-16,1 5-53 0,5 7-71 15,4 6-22-15,8 3-24 16,2-3-6-16,4-5 1 16,-2-3 4-16,2-12 14 15,-3-5 3-15,-2-9 4 16,-1-6-4-16,-11-5-9 16,6 1-5-16,-6 2-7 15,2 6-3-15,-2 9-26 16,-1 5-6-16,-2 13-7 15,0 8-3-15,-1 14 16 16,-3 6 2-16,6 9 6 16,-1 2 3-16,-1-1 7 15,-2-1 17-15,-16 0 40 16,-6-5 26-16,-8-4 11 16,0-4-9-16,-2-16-26 15,5-8-19-15,9-19-68 0,2-8-58 16,13-20-141-16</inkml:trace>
  <inkml:trace contextRef="#ctx0" brushRef="#br0" timeOffset="361007.5686">21528 15184 1040 0,'13'-2'489'16,"4"-9"-190"-16,9 6-174 16,4 4-37-16,-7 0-55 15,-3 5 4-15,-17 6 18 16,-6 3 10-16,-19 12 8 16,-9 2-20-16,1 4-20 15,2-2-9-15,16-6-9 16,10-4-2-16,16-5-10 15,6-4-2-15,10-7 3 16,-1-3-2-16,0-3-64 16,0-5-51-16</inkml:trace>
  <inkml:trace contextRef="#ctx0" brushRef="#br0" timeOffset="361277.0102">21733 15112 1064 0,'0'0'505'16,"7"6"-170"-16,8 9-149 15,10 9-114-15,5 10-3 0,-2 17-22 16,-3 6-3-16,-14 14 0 15,-11 3-2-15,-11-5-5 16,-11-2-5-16,-5-19-5 16,1-7-1-16,0-18-24 15,6-9-48-15</inkml:trace>
  <inkml:trace contextRef="#ctx0" brushRef="#br0" timeOffset="361710.3283">22457 14713 978 0,'-5'-6'508'0,"-1"-8"-160"0,-9 4-137 15,-2 3-34-15,-6 6-74 16,-3 4-29-16,-4 11-42 16,-6 8-23-16,8 7-22 15,7 9-10-15,21 7 1 16,12 2 5-16,19-2 8 16,5-6 4-16,7-13-38 15,3-7-51-15,0-19-154 16,2-4-108-16</inkml:trace>
  <inkml:trace contextRef="#ctx0" brushRef="#br0" timeOffset="362011.921">22708 14835 493 0,'-5'-16'446'15,"-6"-13"55"-15,-15 3-118 16,-9 0-62-16,-4 7-132 0,1 7-61 16,6 11-98-16,7 8-30 15,10 14-37-15,9 2-5 16,8 8 14-16,7 2 7 15,9-5 13-15,2-4 4 16,7-9 7-16,-1-9 2 16,5-8 8-16,3-5 3 15,0-11 1-15,1 1-3 0,1-1-5 16,-3 4-5-16,-6 9-7 16,-4 4 4-16,-10 8 20 15,-5 1 12-15,-6 8 19 16,-7 1-2-16,-5 8-14 15,-4-1-9-15,-5 0-9 16,6 3-21-16,-2-9-119 16,1 2-111-16</inkml:trace>
  <inkml:trace contextRef="#ctx0" brushRef="#br0" timeOffset="362510.2062">23279 14669 1090 0,'-6'-9'512'15,"-8"-7"-206"-15,-5 1-58 16,-15 6-88-16,0 3-44 16,-8 8-69-16,3 10-28 15,3 10-35-15,3 6-8 0,13 9 1 16,9 2 2-16,15 5 4 16,11 1 4-16,12-9 6 15,3-7 3-15,6-15 6 16,1-9 5-16,-4-10 6 15,-1-10 1-15,-10-7 3 16,-6-4-1-16,-9 1 0 16,-7 2 0-16,-6 9-15 15,-4 6-8-15,-7 15-18 16,1 10-3-16,-2 20 3 16,1 10 6-16,2 13 8 15,0 3 2-15,5 0 5 16,4-2 6-16,3-11 32 15,1-4 16-15,1-14 20 16,0-3-2-16,0-14-19 16,1-1-5-16,1-6-17 0</inkml:trace>
  <inkml:trace contextRef="#ctx0" brushRef="#br0" timeOffset="363219.0495">18149 16871 872 0,'-4'2'387'0,"4"2"-162"16,7-1-69-16,23-2-53 16,12-1-12-16,22-1-36 15,7 0-27-15,-5-1-19 16,-9 1-54-16,-19 1-237 0</inkml:trace>
  <inkml:trace contextRef="#ctx0" brushRef="#br0" timeOffset="363365.6986">18142 17043 973 0,'0'1'417'15,"8"-1"-198"-15,13 2-27 16,23-4-47-16,13 0-32 0,18 2-66 15,2-3 23-15,-3 6 10 16</inkml:trace>
  <inkml:trace contextRef="#ctx0" brushRef="#br0" timeOffset="363986.7497">18971 16472 1200 0,'-4'-7'535'16,"-7"-8"-262"-16,4 23-162 16,2 11-29-16,1 21-66 15,6 13-21-15,6 23 4 16,-1 12-1-16,1 13 6 0,-7-2 5 15,-3-12-8-15,1-18-6 16,1-31-14-16,1-11-15 16,5-19-9-16,1-8-13 15,2-15-1-15,9-6 8 16,5-14 17-16,4-4 17 16,-1 1 12-16,-3 2 6 15,-10 13 19-15,-11 8 19 0,-13 19 5 16,-5 6-2-1,-12 10-9-15,4 2-15 0,1-5-5 16,3 0-2-16,16-2-14 16,0-1-7-16,14 3-2 15,3-3 0-15,12 0 6 16,5-1 2-16,9-3 3 16,7 1 3-16,-6-6 4 15,1-4 3-15,-6-9 4 16,-6-8 1-16,-5-9 3 15,-7 0 3-15,-9-2 4 16,-6 3 9-16,-12 7 30 16,-5 3 3-16,-9 11-1 15,0 3-14-15,-3 12-40 16,2 4-12-16,9 6-14 16,3 7-1-16,13 3-1 15,8 3 2-15,12-10 8 0,6-3 2 16,10-8 6-16,0-5 1 15,4-3-4-15,1-4-25 16</inkml:trace>
  <inkml:trace contextRef="#ctx0" brushRef="#br0" timeOffset="364443.0626">19824 17091 1101 0,'17'0'410'15,"29"0"-279"-15,23 1-112 16,47 2 2-16,23 1 33 16,32-1 33-16,24-1 0 15,5-1-8-15,-5-6-19 0,-16 1-91 16,-27-1-6 0,-32-2-6-16,-17 0 16 0,-27 1-305 15</inkml:trace>
  <inkml:trace contextRef="#ctx0" brushRef="#br0" timeOffset="364825.6137">20277 16230 767 0,'2'-10'375'0,"3"-10"-104"0,0 3-43 15,-2 8-60-15,-1 4-29 16,1 8-58-16,-3 9-32 16,-4 20-19-16,-2 16-9 15,-2 37-13-15,0 8 0 16,1 11 3-16,5-4 1 16,2-16-4-16,2-6-38 0,6-18-138 15,4-10-202-15</inkml:trace>
  <inkml:trace contextRef="#ctx0" brushRef="#br0" timeOffset="365247.0145">20717 16564 923 0,'-4'-7'445'0,"-7"-7"-161"16,1-3-66-16,-8 7-79 15,-2-4-37-15,-5 4-51 0,-4 5-19 16,0 12-35-16,0 3-10 16,3 14-11-16,4 1 0 15,8 3 4-15,6 2 3 16,11-10 2-16,7-2 2 15,13-12 9-15,0-6 4 16,7-4 9-16,0-5 4 16,-5-5 3-16,-1 0 0 0,-9-4-8 15,-3 5 21-15,-8 5 5 16,-1 7 1-16,-3 9 6 16,-3 9-25-16,0 8-13 15,-2 6-1-15,-1 5-4 16,3 1 1-16,3 1 4 15,1-3 1-15,5-9-39 16,2-5-55-16</inkml:trace>
  <inkml:trace contextRef="#ctx0" brushRef="#br0" timeOffset="365656.562">20864 16826 1102 0,'0'1'462'0,"0"0"-263"15,0-2-47-15,0 0-57 16,0 0-34-16,4-8-47 16,6-13 19-16,30-29 27 15,-34 32 7-15,0 6 28 16,-4 6-21-16,1 12-31 15,1 6-12-15,-1 16-33 16,-1 6-4-16,0 14 2 16,-1 1 29-16,0-4-98 15,1-2-66-15,1-15-286 16</inkml:trace>
  <inkml:trace contextRef="#ctx0" brushRef="#br0" timeOffset="365886.1596">21087 16306 1132 0,'-1'-8'547'0,"0"-6"-191"16,3 7-211-16,4 7-49 15,8 13-55-15,2 8-12 16,6 24-22-16,1 10-2 15,-7 18-2-15,-5-1 2 16,-12 0 21-16,-6-4-31 16,-6-7-27-16</inkml:trace>
  <inkml:trace contextRef="#ctx0" brushRef="#br0" timeOffset="366425.5428">20088 17315 820 0,'-8'-9'425'0,"-8"-6"-108"15,-5 4-40-15,-4 11-90 16,-2 8-46-16,-5 21-84 15,0 9-35-15,8 20-25 16,4 6-9-16,20 2 0 16,9-2 6-16,13-9 1 15,9-5 11-15,1-12-79 16,5-6-81-16</inkml:trace>
  <inkml:trace contextRef="#ctx0" brushRef="#br0" timeOffset="366779.5859">20385 17670 916 0,'-2'-10'453'0,"-4"-12"-152"16,-1-1-135-16,-2 0-18 16,-4 0-37-16,0 2-14 15,-7 5-18-15,-2 2-12 16,-6 8-39-16,-2 8-17 0,-1 13-23 15,3 8-7-15,8 10-3 16,7 2 0-16,14 5 6 16,7-3 5-16,10-9 9 15,4-6 3-15,4-14 5 16,2-7 4-16,-2-12 3 16,0-9 1-16,-7-5 1 15,-1-3-3-15,-1 4 0 16,-4 2-4-16,-4 8-6 15,0 6-6-15,-7 9-9 16,3 8-3-16,2 7 1 16,1 6 3-16,7 4 35 15,-1 3-64-15,0 0-149 16</inkml:trace>
  <inkml:trace contextRef="#ctx0" brushRef="#br0" timeOffset="367055.3257">20438 17311 1126 0,'6'-10'452'16,"2"-11"-277"-16,11 5-29 16,5 8-32-16,-1 6-36 15,3 8-53-15,-6 5-8 0,-7 3 5 16,-8 6 15-16,-15 5 10 15,-7 4 3-15,-5 5-7 16,0-6-16-16,12-7-21 16,7-5-6-16,16-6 1 15,7-1-27-15,8 1-76 16,5-2-28-16</inkml:trace>
  <inkml:trace contextRef="#ctx0" brushRef="#br0" timeOffset="367210.1491">20749 17471 627 0,'0'-6'442'0,"2"-1"25"16,-2 7-74-16,-7 10-166 16,0 12-62-16,-3 13-95 15,2-1-25-15,5 9-27 16,4-4-7-16,6 0-5 16,0 1 5-16,-1-10-32 15,0-6-38-15,-6-12-133 0,0-5-267 16</inkml:trace>
  <inkml:trace contextRef="#ctx0" brushRef="#br0" timeOffset="367334.8087">20618 17642 1177 0,'5'2'511'0,"2"-4"-243"0,12 5-167 16,12 2-16-16,18-5-46 15,7 0-20-15,11 0-63 16</inkml:trace>
  <inkml:trace contextRef="#ctx0" brushRef="#br0" timeOffset="367849.4906">21016 17548 901 0,'-1'-2'440'0,"-3"-1"-136"0,3 6-80 15,0-3-61-15,0 0-36 16,-3 20-48-16,-4 31-11 16,13-30-16-16,7-2-9 15,9-6-13-15,7-8-2 16,1-9 4-16,-1-6 2 16,-7-7 4-16,-2-3-3 15,-9-3-8-15,1 0-2 0,-8 5-12 16,-2 7-9-16,-1 13-22 15,-2 10-7-15,2 14-9 16,0 10 4-16,0 19 14 16,-3 6 5-16,-8 11 11 15,-6 2 3-15,-11-15 10 16,-1-2 3-16,-2-28 7 16,2-8 4-16,5-18 0 15,1-13-14-15,7-18-49 16,7-10-39-16,5-14-112 15,9-5-68-15</inkml:trace>
  <inkml:trace contextRef="#ctx0" brushRef="#br0" timeOffset="368121.9952">21287 17356 873 0,'5'-5'452'15,"7"-3"-94"-15,4 2-100 16,5 5-83-16,3 5-42 0,-6 8-72 16,-2 4-14-1,-11 8 6-15,-11-2 1 16,-9 3 8-16,-10-3-4 0,0-3-24 16,7-3-10-16,12-5-21 15,8 2-3-15,17-7-6 16,4-1 2-16,8 1 1 15,-1 0-97-15,1 1-102 16,-2-3-39-16</inkml:trace>
  <inkml:trace contextRef="#ctx0" brushRef="#br0" timeOffset="368330.6582">21507 17156 1118 0,'4'3'491'16,"5"8"-252"-16,7 15-105 16,4 10 0-16,6 23-41 15,-2 10-15-15,-4 9-13 0,-9 3-9 16,-18-8-7-16,-12-8-4 16,-16-10-1-16,-2-11-2 15,7-12-21-15,4-13-43 16</inkml:trace>
  <inkml:trace contextRef="#ctx0" brushRef="#br0" timeOffset="368817.8358">22293 16670 683 0,'-5'-8'459'0,"-12"-8"74"0,-7 0-225 16,-16 7-115-16,-6 4-40 16,-5 9-74-16,6 6-27 15,15 7-50-15,12 5-12 16,22 7-17-16,12 1-5 15,25 9 15-15,5 1 7 16,1 0 10-16,-3-2 6 16,-21-14 9-16,-10-3 10 0,-20-10 16 15,-11-6 2-15,-14-5 1 16,-5-9-18-16,3-6-69 16,6-5-49-16,20 2-193 15</inkml:trace>
  <inkml:trace contextRef="#ctx0" brushRef="#br0" timeOffset="368986.9053">22392 16725 1065 0,'2'-4'495'0,"-1"4"-250"16,-1 5-68-16,0-5-97 15,0 19-44-15,2 54-18 16,0-29-3-16,0 2-82 15,-2-7-100-15</inkml:trace>
  <inkml:trace contextRef="#ctx0" brushRef="#br0" timeOffset="369129.4785">22412 16479 1357 0,'-3'-11'631'0,"-1"-12"-256"0,-3 13-271 15,4 9-61-15,2 9-97 16,4 8-74-16</inkml:trace>
  <inkml:trace contextRef="#ctx0" brushRef="#br0" timeOffset="369408.6092">22485 16666 987 0,'3'13'452'0,"3"17"-188"15,4 8-100-15,3 10-84 16,0 2-26-16,1-2-33 16,-3-5-2-16,-3-18 4 15,-3-8 0-15,1-12 28 16,-1-6 11-16,3-14 19 16,4-5 10-16,3-13-11 15,4-5-4-15,5 3-22 16,3 1-13-16,2 12 0 15,-4 8-6-15,-2 11 8 16,-4 7 3-16,-6 17-19 0,-4 6-2 16,-7 10-13-16,-1 4-1 15,-7-6-37-15,1-5-26 16</inkml:trace>
  <inkml:trace contextRef="#ctx0" brushRef="#br0" timeOffset="369984.0519">23257 16710 547 0,'6'-8'346'0,"9"-6"-1"16,-6-4-10-16,-9 0-54 15,-6 1-28-15,-17 1-53 16,-3 2-35-16,-17 9-68 15,-3 5-27-15,-2 13-55 0,0 8-19 16,14 13-24-16,7 10-7 16,23 11 3-16,8 4 9 15,20-6 12-15,9-6 7 16,7-13 6-16,4-15 3 16,0-13 7-16,-5-10 2 15,-8-16 8-15,-7-4 1 0,-10-10 1 16,-7 3-3-16,-8 0-6 15,-5 5-6-15,-4 12-16 16,0 8-12-16,-1 20-14 16,2 11 0-16,-3 20 7 15,5 7 6-15,4 7 9 16,4 3 0-16,7-5 29 16,4 1 19-16,-2-12 33 15,-3-6 11-15,-5-9-18 16,-1-9-10-16,0-8-22 15,-1-4-3-15,0-9-239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9/12/2021</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4123546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22</a:t>
            </a:fld>
            <a:endParaRPr lang="el-GR"/>
          </a:p>
        </p:txBody>
      </p:sp>
    </p:spTree>
    <p:extLst>
      <p:ext uri="{BB962C8B-B14F-4D97-AF65-F5344CB8AC3E}">
        <p14:creationId xmlns:p14="http://schemas.microsoft.com/office/powerpoint/2010/main" val="48685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23</a:t>
            </a:fld>
            <a:endParaRPr lang="el-GR"/>
          </a:p>
        </p:txBody>
      </p:sp>
    </p:spTree>
    <p:extLst>
      <p:ext uri="{BB962C8B-B14F-4D97-AF65-F5344CB8AC3E}">
        <p14:creationId xmlns:p14="http://schemas.microsoft.com/office/powerpoint/2010/main" val="1609778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24</a:t>
            </a:fld>
            <a:endParaRPr lang="el-GR"/>
          </a:p>
        </p:txBody>
      </p:sp>
    </p:spTree>
    <p:extLst>
      <p:ext uri="{BB962C8B-B14F-4D97-AF65-F5344CB8AC3E}">
        <p14:creationId xmlns:p14="http://schemas.microsoft.com/office/powerpoint/2010/main" val="3925631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25</a:t>
            </a:fld>
            <a:endParaRPr lang="el-GR"/>
          </a:p>
        </p:txBody>
      </p:sp>
    </p:spTree>
    <p:extLst>
      <p:ext uri="{BB962C8B-B14F-4D97-AF65-F5344CB8AC3E}">
        <p14:creationId xmlns:p14="http://schemas.microsoft.com/office/powerpoint/2010/main" val="194847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26</a:t>
            </a:fld>
            <a:endParaRPr lang="el-GR"/>
          </a:p>
        </p:txBody>
      </p:sp>
    </p:spTree>
    <p:extLst>
      <p:ext uri="{BB962C8B-B14F-4D97-AF65-F5344CB8AC3E}">
        <p14:creationId xmlns:p14="http://schemas.microsoft.com/office/powerpoint/2010/main" val="4267958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27</a:t>
            </a:fld>
            <a:endParaRPr lang="el-GR"/>
          </a:p>
        </p:txBody>
      </p:sp>
    </p:spTree>
    <p:extLst>
      <p:ext uri="{BB962C8B-B14F-4D97-AF65-F5344CB8AC3E}">
        <p14:creationId xmlns:p14="http://schemas.microsoft.com/office/powerpoint/2010/main" val="4020693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28</a:t>
            </a:fld>
            <a:endParaRPr lang="el-GR"/>
          </a:p>
        </p:txBody>
      </p:sp>
    </p:spTree>
    <p:extLst>
      <p:ext uri="{BB962C8B-B14F-4D97-AF65-F5344CB8AC3E}">
        <p14:creationId xmlns:p14="http://schemas.microsoft.com/office/powerpoint/2010/main" val="4029256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29</a:t>
            </a:fld>
            <a:endParaRPr lang="el-GR"/>
          </a:p>
        </p:txBody>
      </p:sp>
    </p:spTree>
    <p:extLst>
      <p:ext uri="{BB962C8B-B14F-4D97-AF65-F5344CB8AC3E}">
        <p14:creationId xmlns:p14="http://schemas.microsoft.com/office/powerpoint/2010/main" val="402217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DCB121-525A-438D-8FD9-7B2708CF85C9}" type="slidenum">
              <a:rPr lang="el-GR" smtClean="0"/>
              <a:pPr/>
              <a:t>14</a:t>
            </a:fld>
            <a:endParaRPr lang="el-GR"/>
          </a:p>
        </p:txBody>
      </p:sp>
    </p:spTree>
    <p:extLst>
      <p:ext uri="{BB962C8B-B14F-4D97-AF65-F5344CB8AC3E}">
        <p14:creationId xmlns:p14="http://schemas.microsoft.com/office/powerpoint/2010/main" val="233442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15</a:t>
            </a:fld>
            <a:endParaRPr lang="el-GR"/>
          </a:p>
        </p:txBody>
      </p:sp>
    </p:spTree>
    <p:extLst>
      <p:ext uri="{BB962C8B-B14F-4D97-AF65-F5344CB8AC3E}">
        <p14:creationId xmlns:p14="http://schemas.microsoft.com/office/powerpoint/2010/main" val="3631709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16</a:t>
            </a:fld>
            <a:endParaRPr lang="el-GR"/>
          </a:p>
        </p:txBody>
      </p:sp>
    </p:spTree>
    <p:extLst>
      <p:ext uri="{BB962C8B-B14F-4D97-AF65-F5344CB8AC3E}">
        <p14:creationId xmlns:p14="http://schemas.microsoft.com/office/powerpoint/2010/main" val="276606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17</a:t>
            </a:fld>
            <a:endParaRPr lang="el-GR"/>
          </a:p>
        </p:txBody>
      </p:sp>
    </p:spTree>
    <p:extLst>
      <p:ext uri="{BB962C8B-B14F-4D97-AF65-F5344CB8AC3E}">
        <p14:creationId xmlns:p14="http://schemas.microsoft.com/office/powerpoint/2010/main" val="333244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18</a:t>
            </a:fld>
            <a:endParaRPr lang="el-GR"/>
          </a:p>
        </p:txBody>
      </p:sp>
    </p:spTree>
    <p:extLst>
      <p:ext uri="{BB962C8B-B14F-4D97-AF65-F5344CB8AC3E}">
        <p14:creationId xmlns:p14="http://schemas.microsoft.com/office/powerpoint/2010/main" val="4208353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19</a:t>
            </a:fld>
            <a:endParaRPr lang="el-GR"/>
          </a:p>
        </p:txBody>
      </p:sp>
    </p:spTree>
    <p:extLst>
      <p:ext uri="{BB962C8B-B14F-4D97-AF65-F5344CB8AC3E}">
        <p14:creationId xmlns:p14="http://schemas.microsoft.com/office/powerpoint/2010/main" val="4201934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20</a:t>
            </a:fld>
            <a:endParaRPr lang="el-GR"/>
          </a:p>
        </p:txBody>
      </p:sp>
    </p:spTree>
    <p:extLst>
      <p:ext uri="{BB962C8B-B14F-4D97-AF65-F5344CB8AC3E}">
        <p14:creationId xmlns:p14="http://schemas.microsoft.com/office/powerpoint/2010/main" val="1891412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21</a:t>
            </a:fld>
            <a:endParaRPr lang="el-GR"/>
          </a:p>
        </p:txBody>
      </p:sp>
    </p:spTree>
    <p:extLst>
      <p:ext uri="{BB962C8B-B14F-4D97-AF65-F5344CB8AC3E}">
        <p14:creationId xmlns:p14="http://schemas.microsoft.com/office/powerpoint/2010/main" val="364889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12/9/2021</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12/9/2021</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12/9/2021</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9.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NULL"/><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1.png"/><Relationship Id="rId7" Type="http://schemas.openxmlformats.org/officeDocument/2006/relationships/image" Target="NULL"/><Relationship Id="rId12"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11" Type="http://schemas.openxmlformats.org/officeDocument/2006/relationships/customXml" Target="../ink/ink3.xml"/><Relationship Id="rId10" Type="http://schemas.openxmlformats.org/officeDocument/2006/relationships/image" Target="../media/image13.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customXml" Target="../ink/ink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ustomXml" Target="../ink/ink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1.emf"/><Relationship Id="rId4" Type="http://schemas.openxmlformats.org/officeDocument/2006/relationships/customXml" Target="../ink/ink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5.png"/><Relationship Id="rId7"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140.emf"/><Relationship Id="rId5" Type="http://schemas.openxmlformats.org/officeDocument/2006/relationships/image" Target="../media/image27.png"/><Relationship Id="rId10" Type="http://schemas.openxmlformats.org/officeDocument/2006/relationships/customXml" Target="../ink/ink8.xml"/><Relationship Id="rId4" Type="http://schemas.openxmlformats.org/officeDocument/2006/relationships/image" Target="../media/image26.png"/><Relationship Id="rId9"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customXml" Target="../ink/ink9.xml"/><Relationship Id="rId4" Type="http://schemas.openxmlformats.org/officeDocument/2006/relationships/image" Target="../media/image260.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customXml" Target="../ink/ink10.xml"/><Relationship Id="rId4" Type="http://schemas.openxmlformats.org/officeDocument/2006/relationships/image" Target="../media/image260.png"/></Relationships>
</file>

<file path=ppt/slides/_rels/slide2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8.png"/><Relationship Id="rId7" Type="http://schemas.openxmlformats.org/officeDocument/2006/relationships/customXml" Target="../ink/ink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customXml" Target="../ink/ink11.xml"/><Relationship Id="rId4" Type="http://schemas.openxmlformats.org/officeDocument/2006/relationships/image" Target="../media/image280.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customXml" Target="../ink/ink1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872249" cy="5257800"/>
          </a:xfrm>
        </p:spPr>
        <p:txBody>
          <a:bodyPr>
            <a:normAutofit fontScale="92500"/>
          </a:bodyPr>
          <a:lstStyle/>
          <a:p>
            <a:r>
              <a:rPr lang="el-GR" b="1" dirty="0" smtClean="0">
                <a:latin typeface="Calibri" panose="020F0502020204030204" pitchFamily="34" charset="0"/>
                <a:cs typeface="Calibri" panose="020F0502020204030204" pitchFamily="34" charset="0"/>
              </a:rPr>
              <a:t>Κατηγοριοποίηση υλικών</a:t>
            </a:r>
          </a:p>
          <a:p>
            <a:endParaRPr lang="el-GR" sz="900" b="1" dirty="0" smtClean="0">
              <a:latin typeface="Calibri" panose="020F0502020204030204" pitchFamily="34" charset="0"/>
              <a:cs typeface="Calibri" panose="020F0502020204030204" pitchFamily="34" charset="0"/>
            </a:endParaRPr>
          </a:p>
          <a:p>
            <a:r>
              <a:rPr lang="el-GR" b="1" i="1" dirty="0" smtClean="0">
                <a:latin typeface="Calibri" panose="020F0502020204030204" pitchFamily="34" charset="0"/>
                <a:cs typeface="Calibri" panose="020F0502020204030204" pitchFamily="34" charset="0"/>
              </a:rPr>
              <a:t>Αγωγοί: </a:t>
            </a:r>
            <a:r>
              <a:rPr lang="el-GR" dirty="0" smtClean="0">
                <a:latin typeface="Calibri" panose="020F0502020204030204" pitchFamily="34" charset="0"/>
                <a:cs typeface="Calibri" panose="020F0502020204030204" pitchFamily="34" charset="0"/>
              </a:rPr>
              <a:t>υλικά </a:t>
            </a:r>
            <a:r>
              <a:rPr lang="en-US" dirty="0" smtClean="0">
                <a:latin typeface="Calibri" panose="020F0502020204030204" pitchFamily="34" charset="0"/>
                <a:cs typeface="Calibri" panose="020F0502020204030204" pitchFamily="34" charset="0"/>
              </a:rPr>
              <a:t>(</a:t>
            </a:r>
            <a:r>
              <a:rPr lang="el-GR" dirty="0" smtClean="0">
                <a:latin typeface="Calibri" panose="020F0502020204030204" pitchFamily="34" charset="0"/>
                <a:cs typeface="Calibri" panose="020F0502020204030204" pitchFamily="34" charset="0"/>
              </a:rPr>
              <a:t>χαλκός, αλουμίνιο, άργυρος, </a:t>
            </a:r>
            <a:r>
              <a:rPr lang="el-GR" dirty="0" err="1" smtClean="0">
                <a:latin typeface="Calibri" panose="020F0502020204030204" pitchFamily="34" charset="0"/>
                <a:cs typeface="Calibri" panose="020F0502020204030204" pitchFamily="34" charset="0"/>
              </a:rPr>
              <a:t>κλπ</a:t>
            </a:r>
            <a:r>
              <a:rPr lang="el-GR" dirty="0" smtClean="0">
                <a:latin typeface="Calibri" panose="020F0502020204030204" pitchFamily="34" charset="0"/>
                <a:cs typeface="Calibri" panose="020F0502020204030204" pitchFamily="34" charset="0"/>
              </a:rPr>
              <a:t>) όπου κάποια ηλεκτρόνια είναι ελεύθερα και δεν είναι δεσμευμένα σε άτομα, και μπορούν να κινηθούν σχετικά ελεύθερα στο υλικό</a:t>
            </a:r>
          </a:p>
          <a:p>
            <a:pPr lvl="1"/>
            <a:r>
              <a:rPr lang="el-GR" dirty="0">
                <a:latin typeface="Calibri" panose="020F0502020204030204" pitchFamily="34" charset="0"/>
                <a:cs typeface="Calibri" panose="020F0502020204030204" pitchFamily="34" charset="0"/>
              </a:rPr>
              <a:t>Όταν φορτιστούν, το φορτίο κατανέμεται </a:t>
            </a:r>
            <a:r>
              <a:rPr lang="el-GR" dirty="0" smtClean="0">
                <a:latin typeface="Calibri" panose="020F0502020204030204" pitchFamily="34" charset="0"/>
                <a:cs typeface="Calibri" panose="020F0502020204030204" pitchFamily="34" charset="0"/>
              </a:rPr>
              <a:t>άμεσα σε </a:t>
            </a:r>
            <a:r>
              <a:rPr lang="el-GR" dirty="0">
                <a:latin typeface="Calibri" panose="020F0502020204030204" pitchFamily="34" charset="0"/>
                <a:cs typeface="Calibri" panose="020F0502020204030204" pitchFamily="34" charset="0"/>
              </a:rPr>
              <a:t>όλη την επιφάνεια του υλικού</a:t>
            </a:r>
          </a:p>
          <a:p>
            <a:r>
              <a:rPr lang="el-GR" b="1" i="1" dirty="0" smtClean="0">
                <a:latin typeface="Calibri" panose="020F0502020204030204" pitchFamily="34" charset="0"/>
                <a:cs typeface="Calibri" panose="020F0502020204030204" pitchFamily="34" charset="0"/>
              </a:rPr>
              <a:t>Μονωτές: </a:t>
            </a:r>
            <a:r>
              <a:rPr lang="el-GR" dirty="0" smtClean="0">
                <a:latin typeface="Calibri" panose="020F0502020204030204" pitchFamily="34" charset="0"/>
                <a:cs typeface="Calibri" panose="020F0502020204030204" pitchFamily="34" charset="0"/>
              </a:rPr>
              <a:t>υλικά (γυαλί, ξύλο, </a:t>
            </a:r>
            <a:r>
              <a:rPr lang="el-GR" dirty="0" err="1" smtClean="0">
                <a:latin typeface="Calibri" panose="020F0502020204030204" pitchFamily="34" charset="0"/>
                <a:cs typeface="Calibri" panose="020F0502020204030204" pitchFamily="34" charset="0"/>
              </a:rPr>
              <a:t>κλπ</a:t>
            </a:r>
            <a:r>
              <a:rPr lang="el-GR" dirty="0" smtClean="0">
                <a:latin typeface="Calibri" panose="020F0502020204030204" pitchFamily="34" charset="0"/>
                <a:cs typeface="Calibri" panose="020F0502020204030204" pitchFamily="34" charset="0"/>
              </a:rPr>
              <a:t>) που όλα τα ηλεκτρόνια τους είναι δεσμευμένα σε άτομα και δεν μπορούν να κινηθούν ελεύθερα</a:t>
            </a:r>
          </a:p>
          <a:p>
            <a:pPr lvl="1"/>
            <a:r>
              <a:rPr lang="el-GR" dirty="0">
                <a:latin typeface="Calibri" panose="020F0502020204030204" pitchFamily="34" charset="0"/>
                <a:cs typeface="Calibri" panose="020F0502020204030204" pitchFamily="34" charset="0"/>
              </a:rPr>
              <a:t>Όταν φορτιστούν, το φορτίο κατανέμεται σε μια συγκεκριμένη </a:t>
            </a:r>
            <a:r>
              <a:rPr lang="el-GR" dirty="0" smtClean="0">
                <a:latin typeface="Calibri" panose="020F0502020204030204" pitchFamily="34" charset="0"/>
                <a:cs typeface="Calibri" panose="020F0502020204030204" pitchFamily="34" charset="0"/>
              </a:rPr>
              <a:t>περιοχή</a:t>
            </a:r>
          </a:p>
          <a:p>
            <a:r>
              <a:rPr lang="el-GR" b="1" i="1" dirty="0" smtClean="0">
                <a:latin typeface="Calibri" panose="020F0502020204030204" pitchFamily="34" charset="0"/>
                <a:cs typeface="Calibri" panose="020F0502020204030204" pitchFamily="34" charset="0"/>
              </a:rPr>
              <a:t>Ημιαγωγοί: </a:t>
            </a:r>
            <a:r>
              <a:rPr lang="el-GR" dirty="0" smtClean="0">
                <a:latin typeface="Calibri" panose="020F0502020204030204" pitchFamily="34" charset="0"/>
                <a:cs typeface="Calibri" panose="020F0502020204030204" pitchFamily="34" charset="0"/>
              </a:rPr>
              <a:t>με προσθήκη συγκεκριμένης ποσότητας ατόμων στο υλικό (πυρίτιο, γερμάνιο), εναλλάσσονται από αγωγοί σε μονωτές</a:t>
            </a:r>
            <a:endParaRPr lang="el-GR" b="1" i="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931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643650" cy="5105400"/>
              </a:xfrm>
            </p:spPr>
            <p:txBody>
              <a:bodyPr>
                <a:normAutofit/>
              </a:bodyPr>
              <a:lstStyle/>
              <a:p>
                <a:r>
                  <a:rPr lang="el-GR" b="1" dirty="0" smtClean="0">
                    <a:latin typeface="Calibri" panose="020F0502020204030204" pitchFamily="34" charset="0"/>
                    <a:cs typeface="Calibri" panose="020F0502020204030204" pitchFamily="34" charset="0"/>
                  </a:rPr>
                  <a:t>Ο νόμος του </a:t>
                </a:r>
                <a:r>
                  <a:rPr lang="en-US" b="1" dirty="0" smtClean="0">
                    <a:latin typeface="Calibri" panose="020F0502020204030204" pitchFamily="34" charset="0"/>
                    <a:cs typeface="Calibri" panose="020F0502020204030204" pitchFamily="34" charset="0"/>
                  </a:rPr>
                  <a:t>Coulomb</a:t>
                </a:r>
              </a:p>
              <a:p>
                <a:pPr lvl="1"/>
                <a:r>
                  <a:rPr lang="en-US" dirty="0" smtClean="0">
                    <a:latin typeface="Calibri" panose="020F0502020204030204" pitchFamily="34" charset="0"/>
                    <a:cs typeface="Calibri" panose="020F0502020204030204" pitchFamily="34" charset="0"/>
                  </a:rPr>
                  <a:t>O Charles Coulomb </a:t>
                </a:r>
                <a:r>
                  <a:rPr lang="el-GR" dirty="0" smtClean="0">
                    <a:latin typeface="Calibri" panose="020F0502020204030204" pitchFamily="34" charset="0"/>
                    <a:cs typeface="Calibri" panose="020F0502020204030204" pitchFamily="34" charset="0"/>
                  </a:rPr>
                  <a:t>ανακάλυψε πειραματικά το μέτρο των ηλεκτρικών δυνάμεων ανάμεσα σε ακίνητα φορτισμένα σωματίδια</a:t>
                </a:r>
              </a:p>
              <a:p>
                <a:pPr lvl="1"/>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Από τα πειράματά του προέκυψε ότι: </a:t>
                </a:r>
                <a:r>
                  <a:rPr lang="el-GR" b="1" dirty="0" smtClean="0">
                    <a:latin typeface="Calibri" panose="020F0502020204030204" pitchFamily="34" charset="0"/>
                    <a:cs typeface="Calibri" panose="020F0502020204030204" pitchFamily="34" charset="0"/>
                  </a:rPr>
                  <a:t>η ηλεκτρική δύναμη ανάμεσα σε δυο ακίνητα φορτισμένα σωματίδια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r>
                      <a:rPr lang="en-US" b="1" i="1" smtClean="0">
                        <a:latin typeface="Cambria Math" panose="02040503050406030204" pitchFamily="18" charset="0"/>
                      </a:rPr>
                      <m:t>, </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oMath>
                </a14:m>
                <a:r>
                  <a:rPr lang="el-GR" b="1" dirty="0" smtClean="0">
                    <a:latin typeface="Calibri" panose="020F0502020204030204" pitchFamily="34" charset="0"/>
                    <a:cs typeface="Calibri" panose="020F0502020204030204" pitchFamily="34" charset="0"/>
                  </a:rPr>
                  <a:t> (μηδενικού μεγέθους</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σημειακά) που απέχουν απόσταση </a:t>
                </a:r>
                <a14:m>
                  <m:oMath xmlns:m="http://schemas.openxmlformats.org/officeDocument/2006/math">
                    <m:r>
                      <a:rPr lang="en-US" b="1" i="1" smtClean="0">
                        <a:latin typeface="Cambria Math" panose="02040503050406030204" pitchFamily="18" charset="0"/>
                      </a:rPr>
                      <m:t>𝒓</m:t>
                    </m:r>
                  </m:oMath>
                </a14:m>
                <a:r>
                  <a:rPr lang="en-US" b="1"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μεταξύ τους δίνεται από τη σχέση </a:t>
                </a:r>
                <a:r>
                  <a:rPr lang="en-US" b="1" i="1" dirty="0" smtClean="0">
                    <a:latin typeface="Calibri" panose="020F0502020204030204" pitchFamily="34" charset="0"/>
                    <a:cs typeface="Calibri" panose="020F0502020204030204" pitchFamily="34" charset="0"/>
                  </a:rPr>
                  <a:t/>
                </a:r>
                <a:br>
                  <a:rPr lang="en-US" b="1" i="1" dirty="0" smtClean="0">
                    <a:latin typeface="Calibri" panose="020F0502020204030204" pitchFamily="34" charset="0"/>
                    <a:cs typeface="Calibri" panose="020F0502020204030204" pitchFamily="34" charset="0"/>
                  </a:rPr>
                </a:br>
                <a:r>
                  <a:rPr lang="el-GR" b="1" i="1" dirty="0" smtClean="0">
                    <a:latin typeface="Calibri" panose="020F0502020204030204" pitchFamily="34" charset="0"/>
                    <a:cs typeface="Calibri" panose="020F0502020204030204" pitchFamily="34" charset="0"/>
                  </a:rPr>
                  <a:t/>
                </a:r>
                <a:br>
                  <a:rPr lang="el-GR" b="1" i="1" dirty="0" smtClean="0">
                    <a:latin typeface="Calibri" panose="020F0502020204030204" pitchFamily="34" charset="0"/>
                    <a:cs typeface="Calibri" panose="020F0502020204030204" pitchFamily="34" charset="0"/>
                  </a:rPr>
                </a:b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𝒆</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𝒌</m:t>
                        </m:r>
                      </m:e>
                      <m:sub>
                        <m:r>
                          <a:rPr lang="en-US" b="1" i="1" smtClean="0">
                            <a:latin typeface="Cambria Math" panose="02040503050406030204" pitchFamily="18" charset="0"/>
                          </a:rPr>
                          <m:t>𝒆</m:t>
                        </m:r>
                      </m:sub>
                    </m:sSub>
                    <m:f>
                      <m:fPr>
                        <m:ctrlPr>
                          <a:rPr lang="en-US" b="1" i="1" smtClean="0">
                            <a:latin typeface="Cambria Math" panose="02040503050406030204" pitchFamily="18" charset="0"/>
                          </a:rPr>
                        </m:ctrlPr>
                      </m:fPr>
                      <m:num>
                        <m:d>
                          <m:dPr>
                            <m:begChr m:val="|"/>
                            <m:end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r>
                          <a:rPr lang="en-US" b="1" i="1" smtClean="0">
                            <a:latin typeface="Cambria Math" panose="02040503050406030204" pitchFamily="18" charset="0"/>
                          </a:rPr>
                          <m:t>|</m:t>
                        </m:r>
                      </m:num>
                      <m:den>
                        <m:sSup>
                          <m:sSupPr>
                            <m:ctrlPr>
                              <a:rPr lang="en-US" b="1" i="1" smtClean="0">
                                <a:latin typeface="Cambria Math" panose="02040503050406030204" pitchFamily="18" charset="0"/>
                              </a:rPr>
                            </m:ctrlPr>
                          </m:sSupPr>
                          <m:e>
                            <m:r>
                              <a:rPr lang="en-US" b="1" i="1" smtClean="0">
                                <a:latin typeface="Cambria Math" panose="02040503050406030204" pitchFamily="18" charset="0"/>
                              </a:rPr>
                              <m:t>𝒓</m:t>
                            </m:r>
                          </m:e>
                          <m:sup>
                            <m:r>
                              <a:rPr lang="en-US" b="1" i="1" smtClean="0">
                                <a:latin typeface="Cambria Math" panose="02040503050406030204" pitchFamily="18" charset="0"/>
                              </a:rPr>
                              <m:t>𝟐</m:t>
                            </m:r>
                          </m:sup>
                        </m:sSup>
                      </m:den>
                    </m:f>
                  </m:oMath>
                </a14:m>
                <a:endParaRPr lang="el-GR" b="1" i="1" dirty="0" smtClean="0">
                  <a:latin typeface="Calibri" panose="020F0502020204030204" pitchFamily="34" charset="0"/>
                  <a:cs typeface="Calibri" panose="020F0502020204030204" pitchFamily="34" charset="0"/>
                </a:endParaRPr>
              </a:p>
              <a:p>
                <a:pPr lvl="1"/>
                <a:endParaRPr lang="el-GR" sz="1600" b="1" dirty="0">
                  <a:latin typeface="Calibri" panose="020F0502020204030204" pitchFamily="34" charset="0"/>
                  <a:cs typeface="Calibri" panose="020F0502020204030204" pitchFamily="34" charset="0"/>
                </a:endParaRPr>
              </a:p>
              <a:p>
                <a:pPr marL="365760" lvl="1" indent="0">
                  <a:buNone/>
                </a:pPr>
                <a:r>
                  <a:rPr lang="el-GR" b="1" dirty="0" smtClean="0">
                    <a:latin typeface="Calibri" panose="020F0502020204030204" pitchFamily="34" charset="0"/>
                    <a:cs typeface="Calibri" panose="020F0502020204030204" pitchFamily="34" charset="0"/>
                  </a:rPr>
                  <a:t>     όπου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𝒆</m:t>
                        </m:r>
                      </m:sub>
                    </m:sSub>
                  </m:oMath>
                </a14:m>
                <a:r>
                  <a:rPr lang="el-GR" b="1" dirty="0" smtClean="0">
                    <a:latin typeface="Calibri" panose="020F0502020204030204" pitchFamily="34" charset="0"/>
                    <a:cs typeface="Calibri" panose="020F0502020204030204" pitchFamily="34" charset="0"/>
                  </a:rPr>
                  <a:t> ονομάζεται </a:t>
                </a:r>
                <a:r>
                  <a:rPr lang="el-GR" dirty="0" smtClean="0">
                    <a:latin typeface="Calibri" panose="020F0502020204030204" pitchFamily="34" charset="0"/>
                    <a:cs typeface="Calibri" panose="020F0502020204030204" pitchFamily="34" charset="0"/>
                  </a:rPr>
                  <a:t>σταθερά του </a:t>
                </a:r>
                <a:r>
                  <a:rPr lang="en-US" dirty="0" smtClean="0">
                    <a:latin typeface="Calibri" panose="020F0502020204030204" pitchFamily="34" charset="0"/>
                    <a:cs typeface="Calibri" panose="020F0502020204030204" pitchFamily="34" charset="0"/>
                  </a:rPr>
                  <a:t>Coulomb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643650" cy="5105400"/>
              </a:xfrm>
              <a:blipFill rotWithShape="0">
                <a:blip r:embed="rId2"/>
                <a:stretch>
                  <a:fillRect t="-955" r="-1595" b="-597"/>
                </a:stretch>
              </a:blipFill>
            </p:spPr>
            <p:txBody>
              <a:bodyPr/>
              <a:lstStyle/>
              <a:p>
                <a:r>
                  <a:rPr lang="el-GR">
                    <a:noFill/>
                  </a:rPr>
                  <a:t> </a:t>
                </a:r>
              </a:p>
            </p:txBody>
          </p:sp>
        </mc:Fallback>
      </mc:AlternateContent>
    </p:spTree>
    <p:extLst>
      <p:ext uri="{BB962C8B-B14F-4D97-AF65-F5344CB8AC3E}">
        <p14:creationId xmlns:p14="http://schemas.microsoft.com/office/powerpoint/2010/main" val="338344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105400"/>
              </a:xfrm>
            </p:spPr>
            <p:txBody>
              <a:bodyPr>
                <a:normAutofit fontScale="92500"/>
              </a:bodyPr>
              <a:lstStyle/>
              <a:p>
                <a:r>
                  <a:rPr lang="el-GR" b="1" dirty="0" smtClean="0">
                    <a:latin typeface="Calibri" panose="020F0502020204030204" pitchFamily="34" charset="0"/>
                    <a:cs typeface="Calibri" panose="020F0502020204030204" pitchFamily="34" charset="0"/>
                  </a:rPr>
                  <a:t>Ο νόμος του </a:t>
                </a:r>
                <a:r>
                  <a:rPr lang="en-US" b="1" dirty="0" smtClean="0">
                    <a:latin typeface="Calibri" panose="020F0502020204030204" pitchFamily="34" charset="0"/>
                    <a:cs typeface="Calibri" panose="020F0502020204030204" pitchFamily="34" charset="0"/>
                  </a:rPr>
                  <a:t>Coulomb</a:t>
                </a:r>
                <a:endParaRPr lang="el-GR" dirty="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Πειράματα έδειξαν ότι η ηλεκτρική δύναμη είναι συντηρητική</a:t>
                </a:r>
              </a:p>
              <a:p>
                <a:r>
                  <a:rPr lang="el-GR" dirty="0" smtClean="0">
                    <a:latin typeface="Calibri" panose="020F0502020204030204" pitchFamily="34" charset="0"/>
                    <a:cs typeface="Calibri" panose="020F0502020204030204" pitchFamily="34" charset="0"/>
                  </a:rPr>
                  <a:t>Μονάδα μέτρησης ηλεκτρ. </a:t>
                </a:r>
                <a:r>
                  <a:rPr lang="el-GR" dirty="0">
                    <a:latin typeface="Calibri" panose="020F0502020204030204" pitchFamily="34" charset="0"/>
                    <a:cs typeface="Calibri" panose="020F0502020204030204" pitchFamily="34" charset="0"/>
                  </a:rPr>
                  <a:t>δ</a:t>
                </a:r>
                <a:r>
                  <a:rPr lang="el-GR" dirty="0" smtClean="0">
                    <a:latin typeface="Calibri" panose="020F0502020204030204" pitchFamily="34" charset="0"/>
                    <a:cs typeface="Calibri" panose="020F0502020204030204" pitchFamily="34" charset="0"/>
                  </a:rPr>
                  <a:t>ύναμης στο </a:t>
                </a:r>
                <a:r>
                  <a:rPr lang="en-US" dirty="0" smtClean="0">
                    <a:latin typeface="Calibri" panose="020F0502020204030204" pitchFamily="34" charset="0"/>
                    <a:cs typeface="Calibri" panose="020F0502020204030204" pitchFamily="34" charset="0"/>
                  </a:rPr>
                  <a:t>S.I. : Newton (N</a:t>
                </a:r>
                <a:r>
                  <a:rPr lang="en-US" dirty="0" smtClean="0">
                    <a:latin typeface="Calibri" panose="020F0502020204030204" pitchFamily="34" charset="0"/>
                    <a:cs typeface="Calibri" panose="020F0502020204030204" pitchFamily="34" charset="0"/>
                  </a:rPr>
                  <a:t>)</a:t>
                </a:r>
              </a:p>
              <a:p>
                <a:r>
                  <a:rPr lang="el-GR" dirty="0" smtClean="0">
                    <a:latin typeface="Calibri" panose="020F0502020204030204" pitchFamily="34" charset="0"/>
                    <a:cs typeface="Calibri" panose="020F0502020204030204" pitchFamily="34" charset="0"/>
                  </a:rPr>
                  <a:t>Το </a:t>
                </a:r>
                <a:r>
                  <a:rPr lang="el-GR" dirty="0">
                    <a:latin typeface="Calibri" panose="020F0502020204030204" pitchFamily="34" charset="0"/>
                    <a:cs typeface="Calibri" panose="020F0502020204030204" pitchFamily="34" charset="0"/>
                  </a:rPr>
                  <a:t>μικρότερο ελεύθερο φορτίο που έχει βρεθεί στη φύση είναι </a:t>
                </a:r>
                <a14:m>
                  <m:oMath xmlns:m="http://schemas.openxmlformats.org/officeDocument/2006/math">
                    <m:r>
                      <a:rPr lang="en-US" i="1">
                        <a:latin typeface="Cambria Math" panose="02040503050406030204" pitchFamily="18" charset="0"/>
                      </a:rPr>
                      <m:t>𝑒</m:t>
                    </m:r>
                    <m:r>
                      <a:rPr lang="en-US" i="1">
                        <a:latin typeface="Cambria Math" panose="02040503050406030204" pitchFamily="18" charset="0"/>
                      </a:rPr>
                      <m:t>=1.602×</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−19</m:t>
                        </m:r>
                      </m:sup>
                    </m:sSup>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𝐶</m:t>
                    </m:r>
                  </m:oMath>
                </a14:m>
                <a:endParaRPr lang="el-GR" dirty="0">
                  <a:latin typeface="Calibri" panose="020F0502020204030204" pitchFamily="34" charset="0"/>
                  <a:cs typeface="Calibri" panose="020F0502020204030204" pitchFamily="34" charset="0"/>
                </a:endParaRPr>
              </a:p>
              <a:p>
                <a:pPr lvl="1"/>
                <a14:m>
                  <m:oMath xmlns:m="http://schemas.openxmlformats.org/officeDocument/2006/math">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m:rPr>
                        <m:sty m:val="p"/>
                      </m:rPr>
                      <a:rPr lang="en-US">
                        <a:latin typeface="Cambria Math" panose="02040503050406030204" pitchFamily="18" charset="0"/>
                        <a:ea typeface="Cambria Math" panose="02040503050406030204" pitchFamily="18" charset="0"/>
                      </a:rPr>
                      <m:t>oulomb</m:t>
                    </m:r>
                    <m:r>
                      <a:rPr lang="en-US" i="1">
                        <a:latin typeface="Cambria Math" panose="02040503050406030204" pitchFamily="18" charset="0"/>
                        <a:ea typeface="Cambria Math" panose="02040503050406030204" pitchFamily="18" charset="0"/>
                      </a:rPr>
                      <m:t>:</m:t>
                    </m:r>
                  </m:oMath>
                </a14:m>
                <a:r>
                  <a:rPr lang="el-GR"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μονάδα μέτρησης φορτίου</a:t>
                </a:r>
              </a:p>
              <a:p>
                <a:pPr lvl="1"/>
                <a:r>
                  <a:rPr lang="el-GR" dirty="0">
                    <a:latin typeface="Calibri" panose="020F0502020204030204" pitchFamily="34" charset="0"/>
                    <a:cs typeface="Calibri" panose="020F0502020204030204" pitchFamily="34" charset="0"/>
                  </a:rPr>
                  <a:t>Μ</a:t>
                </a:r>
                <a:r>
                  <a:rPr lang="el-GR" dirty="0" smtClean="0">
                    <a:latin typeface="Calibri" panose="020F0502020204030204" pitchFamily="34" charset="0"/>
                    <a:cs typeface="Calibri" panose="020F0502020204030204" pitchFamily="34" charset="0"/>
                  </a:rPr>
                  <a:t>η </a:t>
                </a:r>
                <a:r>
                  <a:rPr lang="el-GR" dirty="0">
                    <a:latin typeface="Calibri" panose="020F0502020204030204" pitchFamily="34" charset="0"/>
                    <a:cs typeface="Calibri" panose="020F0502020204030204" pitchFamily="34" charset="0"/>
                  </a:rPr>
                  <a:t>θεμελιώδης μονάδα μέτρησης</a:t>
                </a:r>
              </a:p>
              <a:p>
                <a:pPr lvl="2"/>
                <a:r>
                  <a:rPr lang="el-GR" dirty="0">
                    <a:latin typeface="Calibri" panose="020F0502020204030204" pitchFamily="34" charset="0"/>
                    <a:cs typeface="Calibri" panose="020F0502020204030204" pitchFamily="34" charset="0"/>
                  </a:rPr>
                  <a:t>Εξαρτάται από άλλες μονάδες που θα δούμε στη συνέχεια</a:t>
                </a:r>
                <a:endParaRPr lang="en-US" dirty="0" smtClean="0">
                  <a:latin typeface="Calibri" panose="020F0502020204030204" pitchFamily="34" charset="0"/>
                  <a:cs typeface="Calibri" panose="020F0502020204030204" pitchFamily="34" charset="0"/>
                </a:endParaRPr>
              </a:p>
              <a:p>
                <a:r>
                  <a:rPr lang="el-GR" b="1" dirty="0" smtClean="0">
                    <a:latin typeface="Calibri" panose="020F0502020204030204" pitchFamily="34" charset="0"/>
                    <a:cs typeface="Calibri" panose="020F0502020204030204" pitchFamily="34" charset="0"/>
                  </a:rPr>
                  <a:t>Σταθερά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𝒆</m:t>
                        </m:r>
                      </m:sub>
                    </m:sSub>
                  </m:oMath>
                </a14:m>
                <a:endParaRPr lang="en-US" b="1" i="1" dirty="0" smtClean="0">
                  <a:latin typeface="Calibri" panose="020F0502020204030204" pitchFamily="34" charset="0"/>
                  <a:cs typeface="Calibri" panose="020F0502020204030204" pitchFamily="34"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9×</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9</m:t>
                        </m:r>
                      </m:sup>
                    </m:sSup>
                    <m:r>
                      <a:rPr lang="en-US" b="0" i="1" smtClean="0">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𝐶</m:t>
                            </m:r>
                          </m:e>
                          <m:sup>
                            <m:r>
                              <a:rPr lang="en-US" i="1">
                                <a:latin typeface="Cambria Math" panose="02040503050406030204" pitchFamily="18" charset="0"/>
                                <a:ea typeface="Cambria Math" panose="02040503050406030204" pitchFamily="18" charset="0"/>
                              </a:rPr>
                              <m:t>2</m:t>
                            </m:r>
                          </m:sup>
                        </m:sSup>
                      </m:den>
                    </m:f>
                  </m:oMath>
                </a14:m>
                <a:r>
                  <a:rPr lang="el-GR" i="1" dirty="0" smtClean="0">
                    <a:latin typeface="Calibri" panose="020F0502020204030204" pitchFamily="34" charset="0"/>
                    <a:cs typeface="Calibri" panose="020F0502020204030204" pitchFamily="34" charset="0"/>
                  </a:rPr>
                  <a:t> </a:t>
                </a:r>
                <a:r>
                  <a:rPr lang="en-US" i="1"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(περίπου)</a:t>
                </a:r>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Επίσης, γράφεται ως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l-GR" b="0" i="1" smtClean="0">
                            <a:latin typeface="Cambria Math" panose="02040503050406030204" pitchFamily="18" charset="0"/>
                          </a:rPr>
                          <m:t>4</m:t>
                        </m:r>
                        <m:r>
                          <a:rPr lang="el-GR" b="0" i="1" smtClean="0">
                            <a:latin typeface="Cambria Math" panose="02040503050406030204" pitchFamily="18" charset="0"/>
                          </a:rPr>
                          <m:t>𝜋</m:t>
                        </m:r>
                        <m:sSub>
                          <m:sSubPr>
                            <m:ctrlPr>
                              <a:rPr lang="el-GR" b="0" i="1" smtClean="0">
                                <a:latin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𝜖</m:t>
                            </m:r>
                          </m:e>
                          <m:sub>
                            <m:r>
                              <a:rPr lang="el-GR" b="0" i="1" smtClean="0">
                                <a:latin typeface="Cambria Math" panose="02040503050406030204" pitchFamily="18" charset="0"/>
                              </a:rPr>
                              <m:t>0</m:t>
                            </m:r>
                          </m:sub>
                        </m:sSub>
                      </m:den>
                    </m:f>
                  </m:oMath>
                </a14:m>
                <a:endParaRPr lang="el-GR"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όπου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oMath>
                </a14:m>
                <a:r>
                  <a:rPr lang="en-US" b="0" dirty="0" smtClean="0">
                    <a:latin typeface="Calibri" panose="020F0502020204030204" pitchFamily="34" charset="0"/>
                    <a:ea typeface="Cambria Math" panose="02040503050406030204" pitchFamily="18" charset="0"/>
                    <a:cs typeface="Calibri" panose="020F0502020204030204" pitchFamily="34" charset="0"/>
                  </a:rPr>
                  <a:t> </a:t>
                </a:r>
                <a:r>
                  <a:rPr lang="el-GR" b="0" dirty="0" smtClean="0">
                    <a:latin typeface="Calibri" panose="020F0502020204030204" pitchFamily="34" charset="0"/>
                    <a:ea typeface="Cambria Math" panose="02040503050406030204" pitchFamily="18" charset="0"/>
                    <a:cs typeface="Calibri" panose="020F0502020204030204" pitchFamily="34" charset="0"/>
                  </a:rPr>
                  <a:t>η </a:t>
                </a:r>
                <a:r>
                  <a:rPr lang="el-GR" b="1" dirty="0" smtClean="0">
                    <a:latin typeface="Calibri" panose="020F0502020204030204" pitchFamily="34" charset="0"/>
                    <a:ea typeface="Cambria Math" panose="02040503050406030204" pitchFamily="18" charset="0"/>
                    <a:cs typeface="Calibri" panose="020F0502020204030204" pitchFamily="34" charset="0"/>
                  </a:rPr>
                  <a:t>διηλεκτρική σταθερά του </a:t>
                </a:r>
                <a:r>
                  <a:rPr lang="el-GR" b="1" dirty="0" smtClean="0">
                    <a:latin typeface="Calibri" panose="020F0502020204030204" pitchFamily="34" charset="0"/>
                    <a:ea typeface="Cambria Math" panose="02040503050406030204" pitchFamily="18" charset="0"/>
                    <a:cs typeface="Calibri" panose="020F0502020204030204" pitchFamily="34" charset="0"/>
                  </a:rPr>
                  <a:t>κενού</a:t>
                </a:r>
                <a:endParaRPr lang="el-GR"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a:blip r:embed="rId2"/>
                <a:stretch>
                  <a:fillRect t="-835"/>
                </a:stretch>
              </a:blipFill>
            </p:spPr>
            <p:txBody>
              <a:bodyPr/>
              <a:lstStyle/>
              <a:p>
                <a:r>
                  <a:rPr lang="en-US">
                    <a:noFill/>
                  </a:rPr>
                  <a:t> </a:t>
                </a:r>
              </a:p>
            </p:txBody>
          </p:sp>
        </mc:Fallback>
      </mc:AlternateContent>
    </p:spTree>
    <p:extLst>
      <p:ext uri="{BB962C8B-B14F-4D97-AF65-F5344CB8AC3E}">
        <p14:creationId xmlns:p14="http://schemas.microsoft.com/office/powerpoint/2010/main" val="202456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4569730"/>
              </a:xfrm>
            </p:spPr>
            <p:txBody>
              <a:bodyPr>
                <a:normAutofit/>
              </a:bodyPr>
              <a:lstStyle/>
              <a:p>
                <a:r>
                  <a:rPr lang="el-GR" b="1" dirty="0" smtClean="0">
                    <a:latin typeface="Calibri" panose="020F0502020204030204" pitchFamily="34" charset="0"/>
                    <a:cs typeface="Calibri" panose="020F0502020204030204" pitchFamily="34" charset="0"/>
                  </a:rPr>
                  <a:t>Ο νόμος του </a:t>
                </a:r>
                <a:r>
                  <a:rPr lang="en-US" b="1" dirty="0" smtClean="0">
                    <a:latin typeface="Calibri" panose="020F0502020204030204" pitchFamily="34" charset="0"/>
                    <a:cs typeface="Calibri" panose="020F0502020204030204" pitchFamily="34" charset="0"/>
                  </a:rPr>
                  <a:t>Coulomb – </a:t>
                </a:r>
                <a:r>
                  <a:rPr lang="el-GR" b="1" dirty="0" smtClean="0">
                    <a:latin typeface="Calibri" panose="020F0502020204030204" pitchFamily="34" charset="0"/>
                    <a:cs typeface="Calibri" panose="020F0502020204030204" pitchFamily="34" charset="0"/>
                  </a:rPr>
                  <a:t>Διανυσματική μορφή</a:t>
                </a:r>
                <a:r>
                  <a:rPr lang="en-US" sz="1000" dirty="0">
                    <a:latin typeface="Calibri" panose="020F0502020204030204" pitchFamily="34" charset="0"/>
                    <a:cs typeface="Calibri" panose="020F0502020204030204" pitchFamily="34" charset="0"/>
                  </a:rPr>
                  <a:t/>
                </a:r>
                <a:br>
                  <a:rPr lang="en-US" sz="1000" dirty="0">
                    <a:latin typeface="Calibri" panose="020F0502020204030204" pitchFamily="34" charset="0"/>
                    <a:cs typeface="Calibri" panose="020F0502020204030204" pitchFamily="34" charset="0"/>
                  </a:rPr>
                </a:br>
                <a:r>
                  <a:rPr lang="en-US" i="1" dirty="0" smtClean="0">
                    <a:latin typeface="Calibri" panose="020F0502020204030204" pitchFamily="34" charset="0"/>
                    <a:cs typeface="Calibri" panose="020F0502020204030204" pitchFamily="34" charset="0"/>
                  </a:rPr>
                  <a:t/>
                </a:r>
                <a:br>
                  <a:rPr lang="en-US" i="1" dirty="0" smtClean="0">
                    <a:latin typeface="Calibri" panose="020F0502020204030204" pitchFamily="34" charset="0"/>
                    <a:cs typeface="Calibri" panose="020F0502020204030204" pitchFamily="34" charset="0"/>
                  </a:rPr>
                </a:br>
                <a14:m>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𝑘</m:t>
                        </m:r>
                      </m:e>
                      <m:sub>
                        <m:r>
                          <a:rPr lang="en-US" b="0" i="1">
                            <a:latin typeface="Cambria Math" panose="02040503050406030204" pitchFamily="18" charset="0"/>
                          </a:rPr>
                          <m:t>𝑒</m:t>
                        </m:r>
                      </m:sub>
                    </m:sSub>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b="0" i="1">
                                <a:latin typeface="Cambria Math" panose="02040503050406030204" pitchFamily="18" charset="0"/>
                              </a:rPr>
                              <m:t>𝑞</m:t>
                            </m:r>
                          </m:e>
                          <m:sub>
                            <m:r>
                              <a:rPr lang="en-US" b="0" i="1">
                                <a:latin typeface="Cambria Math" panose="02040503050406030204" pitchFamily="18" charset="0"/>
                              </a:rPr>
                              <m:t>2</m:t>
                            </m:r>
                          </m:sub>
                        </m:sSub>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sSub>
                      <m:sSubPr>
                        <m:ctrlPr>
                          <a:rPr lang="el-GR" b="1" i="1" smtClean="0">
                            <a:latin typeface="Cambria Math" panose="02040503050406030204" pitchFamily="18" charset="0"/>
                          </a:rPr>
                        </m:ctrlPr>
                      </m:sSubPr>
                      <m:e>
                        <m:acc>
                          <m:accPr>
                            <m:chr m:val="⃗"/>
                            <m:ctrlPr>
                              <a:rPr lang="en-US" b="1" i="1">
                                <a:latin typeface="Cambria Math" panose="02040503050406030204" pitchFamily="18" charset="0"/>
                              </a:rPr>
                            </m:ctrlPr>
                          </m:accPr>
                          <m:e>
                            <m:r>
                              <a:rPr lang="en-US" b="1" i="0">
                                <a:latin typeface="Cambria Math" panose="02040503050406030204" pitchFamily="18" charset="0"/>
                              </a:rPr>
                              <m:t>𝐫</m:t>
                            </m:r>
                          </m:e>
                        </m:acc>
                      </m:e>
                      <m:sub>
                        <m:r>
                          <a:rPr lang="en-US" b="1" i="0" smtClean="0">
                            <a:latin typeface="Cambria Math" panose="02040503050406030204" pitchFamily="18" charset="0"/>
                          </a:rPr>
                          <m:t>𝟏𝟐</m:t>
                        </m:r>
                      </m:sub>
                    </m:sSub>
                  </m:oMath>
                </a14:m>
                <a:endParaRPr lang="el-GR" b="1" dirty="0" smtClean="0">
                  <a:latin typeface="Calibri" panose="020F0502020204030204" pitchFamily="34" charset="0"/>
                  <a:cs typeface="Calibri" panose="020F0502020204030204" pitchFamily="34" charset="0"/>
                </a:endParaRPr>
              </a:p>
              <a:p>
                <a:pPr marL="365760" lvl="1" indent="0">
                  <a:buNone/>
                </a:pPr>
                <a:r>
                  <a:rPr lang="el-GR" dirty="0" smtClean="0">
                    <a:latin typeface="Calibri" panose="020F0502020204030204" pitchFamily="34" charset="0"/>
                    <a:cs typeface="Calibri" panose="020F0502020204030204" pitchFamily="34" charset="0"/>
                  </a:rPr>
                  <a:t>με </a:t>
                </a:r>
                <a14:m>
                  <m:oMath xmlns:m="http://schemas.openxmlformats.org/officeDocument/2006/math">
                    <m:sSub>
                      <m:sSubPr>
                        <m:ctrlPr>
                          <a:rPr lang="el-GR"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i="1">
                            <a:latin typeface="Cambria Math" panose="02040503050406030204" pitchFamily="18" charset="0"/>
                          </a:rPr>
                          <m:t>12</m:t>
                        </m:r>
                      </m:sub>
                    </m:sSub>
                  </m:oMath>
                </a14:m>
                <a:r>
                  <a:rPr lang="el-GR" dirty="0" smtClean="0">
                    <a:latin typeface="Calibri" panose="020F0502020204030204" pitchFamily="34" charset="0"/>
                    <a:cs typeface="Calibri" panose="020F0502020204030204" pitchFamily="34" charset="0"/>
                  </a:rPr>
                  <a:t> το μοναδιαίο διάνυσμα από το φορτίο 1 στο φορτίο 2</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4569730"/>
              </a:xfrm>
              <a:blipFill rotWithShape="0">
                <a:blip r:embed="rId2"/>
                <a:stretch>
                  <a:fillRect t="-1067"/>
                </a:stretch>
              </a:blipFill>
            </p:spPr>
            <p:txBody>
              <a:bodyPr/>
              <a:lstStyle/>
              <a:p>
                <a:r>
                  <a:rPr lang="el-GR">
                    <a:noFill/>
                  </a:rPr>
                  <a:t> </a:t>
                </a:r>
              </a:p>
            </p:txBody>
          </p:sp>
        </mc:Fallback>
      </mc:AlternateContent>
      <p:grpSp>
        <p:nvGrpSpPr>
          <p:cNvPr id="6" name="Group 5"/>
          <p:cNvGrpSpPr/>
          <p:nvPr/>
        </p:nvGrpSpPr>
        <p:grpSpPr>
          <a:xfrm>
            <a:off x="1447800" y="3429000"/>
            <a:ext cx="6565025" cy="3079888"/>
            <a:chOff x="1447800" y="3429000"/>
            <a:chExt cx="6565025" cy="3079888"/>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98" t="2531" r="2281" b="1339"/>
            <a:stretch/>
          </p:blipFill>
          <p:spPr>
            <a:xfrm>
              <a:off x="1447800" y="3429000"/>
              <a:ext cx="6565025" cy="307988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2662920" y="5517720"/>
                <a:ext cx="3372840" cy="438120"/>
              </p14:xfrm>
            </p:contentPart>
          </mc:Choice>
          <mc:Fallback xmlns="">
            <p:pic>
              <p:nvPicPr>
                <p:cNvPr id="5" name="Ink 4"/>
                <p:cNvPicPr/>
                <p:nvPr/>
              </p:nvPicPr>
              <p:blipFill>
                <a:blip r:embed="rId5"/>
                <a:stretch>
                  <a:fillRect/>
                </a:stretch>
              </p:blipFill>
              <p:spPr>
                <a:xfrm>
                  <a:off x="2651040" y="5505120"/>
                  <a:ext cx="3393360" cy="46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2407680" y="5436360"/>
              <a:ext cx="1155960" cy="777600"/>
            </p14:xfrm>
          </p:contentPart>
        </mc:Choice>
        <mc:Fallback xmlns="">
          <p:pic>
            <p:nvPicPr>
              <p:cNvPr id="7" name="Ink 6"/>
              <p:cNvPicPr/>
              <p:nvPr/>
            </p:nvPicPr>
            <p:blipFill>
              <a:blip r:embed="rId7"/>
              <a:stretch>
                <a:fillRect/>
              </a:stretch>
            </p:blipFill>
            <p:spPr>
              <a:xfrm>
                <a:off x="2399760" y="5428800"/>
                <a:ext cx="1171080" cy="790560"/>
              </a:xfrm>
              <a:prstGeom prst="rect">
                <a:avLst/>
              </a:prstGeom>
            </p:spPr>
          </p:pic>
        </mc:Fallback>
      </mc:AlternateContent>
    </p:spTree>
    <p:extLst>
      <p:ext uri="{BB962C8B-B14F-4D97-AF65-F5344CB8AC3E}">
        <p14:creationId xmlns:p14="http://schemas.microsoft.com/office/powerpoint/2010/main" val="73681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5486400" y="4157669"/>
            <a:ext cx="3152619" cy="2319331"/>
            <a:chOff x="5486400" y="4157669"/>
            <a:chExt cx="3152619" cy="2319331"/>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948" t="4471" r="-43" b="57521"/>
            <a:stretch/>
          </p:blipFill>
          <p:spPr>
            <a:xfrm>
              <a:off x="5486400" y="4483593"/>
              <a:ext cx="3117714" cy="1993407"/>
            </a:xfrm>
            <a:prstGeom prst="rect">
              <a:avLst/>
            </a:prstGeom>
          </p:spPr>
        </p:pic>
        <p:cxnSp>
          <p:nvCxnSpPr>
            <p:cNvPr id="8" name="Straight Arrow Connector 7"/>
            <p:cNvCxnSpPr/>
            <p:nvPr/>
          </p:nvCxnSpPr>
          <p:spPr>
            <a:xfrm>
              <a:off x="7239000" y="5791200"/>
              <a:ext cx="1066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239000" y="4648200"/>
              <a:ext cx="0" cy="1143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705600" y="4665813"/>
              <a:ext cx="488579" cy="11253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14362" y="4683648"/>
              <a:ext cx="1091930" cy="1086475"/>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6706292" y="4665813"/>
              <a:ext cx="1599508" cy="1"/>
            </a:xfrm>
            <a:prstGeom prst="line">
              <a:avLst/>
            </a:prstGeom>
            <a:ln w="28575">
              <a:prstDash val="sys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8141575" y="5867019"/>
                  <a:ext cx="497444" cy="341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92D050"/>
                                </a:solidFill>
                                <a:latin typeface="Cambria Math" panose="02040503050406030204" pitchFamily="18" charset="0"/>
                              </a:rPr>
                            </m:ctrlPr>
                          </m:sSubPr>
                          <m:e>
                            <m:acc>
                              <m:accPr>
                                <m:chr m:val="⃗"/>
                                <m:ctrlPr>
                                  <a:rPr lang="en-US" b="1" i="1" smtClean="0">
                                    <a:solidFill>
                                      <a:srgbClr val="92D050"/>
                                    </a:solidFill>
                                    <a:latin typeface="Cambria Math" panose="02040503050406030204" pitchFamily="18" charset="0"/>
                                  </a:rPr>
                                </m:ctrlPr>
                              </m:accPr>
                              <m:e>
                                <m:r>
                                  <a:rPr lang="en-US" b="1" i="1" smtClean="0">
                                    <a:solidFill>
                                      <a:srgbClr val="92D050"/>
                                    </a:solidFill>
                                    <a:latin typeface="Cambria Math" panose="02040503050406030204" pitchFamily="18" charset="0"/>
                                  </a:rPr>
                                  <m:t>𝑭</m:t>
                                </m:r>
                              </m:e>
                            </m:acc>
                          </m:e>
                          <m:sub>
                            <m:sSub>
                              <m:sSubPr>
                                <m:ctrlPr>
                                  <a:rPr lang="en-US" b="1" i="1" smtClean="0">
                                    <a:solidFill>
                                      <a:srgbClr val="92D050"/>
                                    </a:solidFill>
                                    <a:latin typeface="Cambria Math" panose="02040503050406030204" pitchFamily="18" charset="0"/>
                                  </a:rPr>
                                </m:ctrlPr>
                              </m:sSubPr>
                              <m:e>
                                <m:r>
                                  <a:rPr lang="en-US" b="1" i="1" smtClean="0">
                                    <a:solidFill>
                                      <a:srgbClr val="92D050"/>
                                    </a:solidFill>
                                    <a:latin typeface="Cambria Math" panose="02040503050406030204" pitchFamily="18" charset="0"/>
                                  </a:rPr>
                                  <m:t>𝟏𝟑</m:t>
                                </m:r>
                              </m:e>
                              <m:sub>
                                <m:r>
                                  <a:rPr lang="en-US" b="1" i="1" smtClean="0">
                                    <a:solidFill>
                                      <a:srgbClr val="92D050"/>
                                    </a:solidFill>
                                    <a:latin typeface="Cambria Math" panose="02040503050406030204" pitchFamily="18" charset="0"/>
                                  </a:rPr>
                                  <m:t>𝒙</m:t>
                                </m:r>
                              </m:sub>
                            </m:sSub>
                          </m:sub>
                        </m:sSub>
                      </m:oMath>
                    </m:oMathPara>
                  </a14:m>
                  <a:endParaRPr lang="el-GR" b="1" dirty="0">
                    <a:solidFill>
                      <a:srgbClr val="92D05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141575" y="5867019"/>
                  <a:ext cx="497444" cy="341825"/>
                </a:xfrm>
                <a:prstGeom prst="rect">
                  <a:avLst/>
                </a:prstGeom>
                <a:blipFill rotWithShape="0">
                  <a:blip r:embed="rId7"/>
                  <a:stretch>
                    <a:fillRect l="-11111" b="-877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297452" y="4313675"/>
                  <a:ext cx="500650" cy="370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92D050"/>
                                </a:solidFill>
                                <a:latin typeface="Cambria Math" panose="02040503050406030204" pitchFamily="18" charset="0"/>
                              </a:rPr>
                            </m:ctrlPr>
                          </m:sSubPr>
                          <m:e>
                            <m:acc>
                              <m:accPr>
                                <m:chr m:val="⃗"/>
                                <m:ctrlPr>
                                  <a:rPr lang="en-US" b="1" i="1" smtClean="0">
                                    <a:solidFill>
                                      <a:srgbClr val="92D050"/>
                                    </a:solidFill>
                                    <a:latin typeface="Cambria Math" panose="02040503050406030204" pitchFamily="18" charset="0"/>
                                  </a:rPr>
                                </m:ctrlPr>
                              </m:accPr>
                              <m:e>
                                <m:r>
                                  <a:rPr lang="en-US" b="1" i="1" smtClean="0">
                                    <a:solidFill>
                                      <a:srgbClr val="92D050"/>
                                    </a:solidFill>
                                    <a:latin typeface="Cambria Math" panose="02040503050406030204" pitchFamily="18" charset="0"/>
                                  </a:rPr>
                                  <m:t>𝑭</m:t>
                                </m:r>
                              </m:e>
                            </m:acc>
                          </m:e>
                          <m:sub>
                            <m:sSub>
                              <m:sSubPr>
                                <m:ctrlPr>
                                  <a:rPr lang="en-US" b="1" i="1" smtClean="0">
                                    <a:solidFill>
                                      <a:srgbClr val="92D050"/>
                                    </a:solidFill>
                                    <a:latin typeface="Cambria Math" panose="02040503050406030204" pitchFamily="18" charset="0"/>
                                  </a:rPr>
                                </m:ctrlPr>
                              </m:sSubPr>
                              <m:e>
                                <m:r>
                                  <a:rPr lang="en-US" b="1" i="1" smtClean="0">
                                    <a:solidFill>
                                      <a:srgbClr val="92D050"/>
                                    </a:solidFill>
                                    <a:latin typeface="Cambria Math" panose="02040503050406030204" pitchFamily="18" charset="0"/>
                                  </a:rPr>
                                  <m:t>𝟏𝟑</m:t>
                                </m:r>
                              </m:e>
                              <m:sub>
                                <m:r>
                                  <a:rPr lang="en-US" b="1" i="1" smtClean="0">
                                    <a:solidFill>
                                      <a:srgbClr val="92D050"/>
                                    </a:solidFill>
                                    <a:latin typeface="Cambria Math" panose="02040503050406030204" pitchFamily="18" charset="0"/>
                                  </a:rPr>
                                  <m:t>𝒚</m:t>
                                </m:r>
                              </m:sub>
                            </m:sSub>
                          </m:sub>
                        </m:sSub>
                      </m:oMath>
                    </m:oMathPara>
                  </a14:m>
                  <a:endParaRPr lang="el-GR" b="1" dirty="0">
                    <a:solidFill>
                      <a:srgbClr val="92D05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297452" y="4313675"/>
                  <a:ext cx="500650" cy="370294"/>
                </a:xfrm>
                <a:prstGeom prst="rect">
                  <a:avLst/>
                </a:prstGeom>
                <a:blipFill rotWithShape="0">
                  <a:blip r:embed="rId8"/>
                  <a:stretch>
                    <a:fillRect l="-9756" r="-3659" b="-15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722295" y="4157669"/>
                  <a:ext cx="1276632" cy="4560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𝐹</m:t>
                        </m:r>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acc>
                              <m:accPr>
                                <m:chr m:val="⃗"/>
                                <m:ctrlPr>
                                  <a:rPr lang="en-US" sz="2400" b="0" i="1" smtClean="0">
                                    <a:solidFill>
                                      <a:srgbClr val="FF0000"/>
                                    </a:solidFill>
                                    <a:latin typeface="Cambria Math" panose="02040503050406030204" pitchFamily="18" charset="0"/>
                                  </a:rPr>
                                </m:ctrlPr>
                              </m:accPr>
                              <m:e>
                                <m:r>
                                  <a:rPr lang="en-US" sz="2400" b="0" i="1" smtClean="0">
                                    <a:solidFill>
                                      <a:srgbClr val="FF0000"/>
                                    </a:solidFill>
                                    <a:latin typeface="Cambria Math" panose="02040503050406030204" pitchFamily="18" charset="0"/>
                                  </a:rPr>
                                  <m:t>𝐹</m:t>
                                </m:r>
                              </m:e>
                            </m:acc>
                          </m:e>
                          <m:sub>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3</m:t>
                                </m:r>
                              </m:sub>
                            </m:sSub>
                          </m:sub>
                        </m:sSub>
                      </m:oMath>
                    </m:oMathPara>
                  </a14:m>
                  <a:endParaRPr lang="el-GR" sz="2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722295" y="4157669"/>
                  <a:ext cx="1276632" cy="456087"/>
                </a:xfrm>
                <a:prstGeom prst="rect">
                  <a:avLst/>
                </a:prstGeom>
                <a:blipFill rotWithShape="0">
                  <a:blip r:embed="rId9"/>
                  <a:stretch>
                    <a:fillRect/>
                  </a:stretch>
                </a:blipFill>
              </p:spPr>
              <p:txBody>
                <a:bodyPr/>
                <a:lstStyle/>
                <a:p>
                  <a:r>
                    <a:rPr lang="el-GR">
                      <a:noFill/>
                    </a:rPr>
                    <a:t> </a:t>
                  </a:r>
                </a:p>
              </p:txBody>
            </p:sp>
          </mc:Fallback>
        </mc:AlternateContent>
      </p:grpSp>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r>
                  <a:rPr lang="el-GR" dirty="0" err="1" smtClean="0">
                    <a:latin typeface="Calibri" panose="020F0502020204030204" pitchFamily="34" charset="0"/>
                    <a:cs typeface="Calibri" panose="020F0502020204030204" pitchFamily="34" charset="0"/>
                  </a:rPr>
                  <a:t>Τρια</a:t>
                </a:r>
                <a:r>
                  <a:rPr lang="el-GR" dirty="0" smtClean="0">
                    <a:latin typeface="Calibri" panose="020F0502020204030204" pitchFamily="34" charset="0"/>
                    <a:cs typeface="Calibri" panose="020F0502020204030204" pitchFamily="34" charset="0"/>
                  </a:rPr>
                  <a:t> σημειακά φορτία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βρίσκονται στις γωνίες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ενός ισοσκελούς </a:t>
                </a:r>
                <a:r>
                  <a:rPr lang="el-GR" dirty="0" err="1" smtClean="0">
                    <a:latin typeface="Calibri" panose="020F0502020204030204" pitchFamily="34" charset="0"/>
                    <a:cs typeface="Calibri" panose="020F0502020204030204" pitchFamily="34" charset="0"/>
                  </a:rPr>
                  <a:t>ορθογω</a:t>
                </a:r>
                <a:r>
                  <a:rPr lang="el-GR" dirty="0" smtClean="0">
                    <a:latin typeface="Calibri" panose="020F0502020204030204" pitchFamily="34" charset="0"/>
                    <a:cs typeface="Calibri" panose="020F0502020204030204" pitchFamily="34" charset="0"/>
                  </a:rPr>
                  <a:t>-</a:t>
                </a:r>
                <a:br>
                  <a:rPr lang="el-GR" dirty="0" smtClean="0">
                    <a:latin typeface="Calibri" panose="020F0502020204030204" pitchFamily="34" charset="0"/>
                    <a:cs typeface="Calibri" panose="020F0502020204030204" pitchFamily="34" charset="0"/>
                  </a:rPr>
                </a:br>
                <a:r>
                  <a:rPr lang="el-GR" dirty="0" err="1" smtClean="0">
                    <a:latin typeface="Calibri" panose="020F0502020204030204" pitchFamily="34" charset="0"/>
                    <a:cs typeface="Calibri" panose="020F0502020204030204" pitchFamily="34" charset="0"/>
                  </a:rPr>
                  <a:t>νίου</a:t>
                </a:r>
                <a:r>
                  <a:rPr lang="el-GR" dirty="0" smtClean="0">
                    <a:latin typeface="Calibri" panose="020F0502020204030204" pitchFamily="34" charset="0"/>
                    <a:cs typeface="Calibri" panose="020F0502020204030204" pitchFamily="34" charset="0"/>
                  </a:rPr>
                  <a:t> τριγώνου όπως στο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σχήμα.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Δίνεται ότι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r>
                      <a:rPr lang="en-US" b="0" i="1" smtClean="0">
                        <a:latin typeface="Cambria Math" panose="02040503050406030204" pitchFamily="18" charset="0"/>
                      </a:rPr>
                      <m:t>=5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b="0" i="1" dirty="0" smtClean="0">
                    <a:latin typeface="Calibri" panose="020F0502020204030204" pitchFamily="34" charset="0"/>
                    <a:cs typeface="Calibri" panose="020F0502020204030204" pitchFamily="34" charset="0"/>
                  </a:rPr>
                  <a:t/>
                </a:r>
                <a:br>
                  <a:rPr lang="en-US" b="0" i="1" dirty="0" smtClean="0">
                    <a:latin typeface="Calibri" panose="020F0502020204030204" pitchFamily="34" charset="0"/>
                    <a:cs typeface="Calibri" panose="020F0502020204030204" pitchFamily="34" charset="0"/>
                  </a:rPr>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=−2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0" smtClean="0">
                        <a:latin typeface="Cambria Math" panose="02040503050406030204" pitchFamily="18" charset="0"/>
                      </a:rPr>
                      <m:t> </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και </a:t>
                </a:r>
                <a14:m>
                  <m:oMath xmlns:m="http://schemas.openxmlformats.org/officeDocument/2006/math">
                    <m:r>
                      <a:rPr lang="el-GR" b="0" i="1" smtClean="0">
                        <a:latin typeface="Cambria Math" panose="02040503050406030204" pitchFamily="18" charset="0"/>
                      </a:rPr>
                      <m:t>𝛼</m:t>
                    </m:r>
                    <m:r>
                      <a:rPr lang="el-GR" b="0" i="1" smtClean="0">
                        <a:latin typeface="Cambria Math" panose="02040503050406030204" pitchFamily="18" charset="0"/>
                      </a:rPr>
                      <m:t>=0.1 </m:t>
                    </m:r>
                    <m:r>
                      <a:rPr lang="en-US" b="0" i="1" smtClean="0">
                        <a:latin typeface="Cambria Math" panose="02040503050406030204" pitchFamily="18" charset="0"/>
                      </a:rPr>
                      <m:t>𝑚</m:t>
                    </m:r>
                  </m:oMath>
                </a14:m>
                <a:r>
                  <a:rPr lang="en-US" dirty="0" smtClean="0">
                    <a:latin typeface="Calibri" panose="020F0502020204030204" pitchFamily="34" charset="0"/>
                    <a:cs typeface="Calibri" panose="020F0502020204030204" pitchFamily="34" charset="0"/>
                  </a:rPr>
                  <a:t>.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Βρείτε τη συνισταμένη ηλεκτρική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δύναμη που ασκείται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smtClean="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rotWithShape="0">
                <a:blip r:embed="rId10"/>
                <a:stretch>
                  <a:fillRect t="-1067"/>
                </a:stretch>
              </a:blipFill>
            </p:spPr>
            <p:txBody>
              <a:bodyPr/>
              <a:lstStyle/>
              <a:p>
                <a:r>
                  <a:rPr lang="el-GR">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6939" y="703116"/>
            <a:ext cx="3548483" cy="3408337"/>
          </a:xfrm>
          <a:prstGeom prst="rect">
            <a:avLst/>
          </a:prstGeom>
        </p:spPr>
      </p:pic>
      <p:cxnSp>
        <p:nvCxnSpPr>
          <p:cNvPr id="27" name="Elbow Connector 26"/>
          <p:cNvCxnSpPr/>
          <p:nvPr/>
        </p:nvCxnSpPr>
        <p:spPr>
          <a:xfrm rot="5400000">
            <a:off x="6643639" y="3234235"/>
            <a:ext cx="2212663" cy="6486"/>
          </a:xfrm>
          <a:prstGeom prst="bentConnector2">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2309400" y="1710360"/>
              <a:ext cx="3630960" cy="2469960"/>
            </p14:xfrm>
          </p:contentPart>
        </mc:Choice>
        <mc:Fallback xmlns="">
          <p:pic>
            <p:nvPicPr>
              <p:cNvPr id="4" name="Ink 3"/>
              <p:cNvPicPr/>
              <p:nvPr/>
            </p:nvPicPr>
            <p:blipFill>
              <a:blip r:embed="rId12"/>
              <a:stretch>
                <a:fillRect/>
              </a:stretch>
            </p:blipFill>
            <p:spPr>
              <a:xfrm>
                <a:off x="2302200" y="1700640"/>
                <a:ext cx="3647160" cy="2486520"/>
              </a:xfrm>
              <a:prstGeom prst="rect">
                <a:avLst/>
              </a:prstGeom>
            </p:spPr>
          </p:pic>
        </mc:Fallback>
      </mc:AlternateContent>
    </p:spTree>
    <p:extLst>
      <p:ext uri="{BB962C8B-B14F-4D97-AF65-F5344CB8AC3E}">
        <p14:creationId xmlns:p14="http://schemas.microsoft.com/office/powerpoint/2010/main" val="11884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5817"/>
            <a:ext cx="2686422" cy="2580323"/>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8776"/>
                <a:ext cx="78722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r>
                  <a:rPr lang="el-GR" sz="2000" dirty="0" smtClean="0">
                    <a:latin typeface="Calibri" panose="020F0502020204030204" pitchFamily="34" charset="0"/>
                    <a:cs typeface="Calibri" panose="020F0502020204030204" pitchFamily="34" charset="0"/>
                  </a:rPr>
                  <a:t>Δίδεται ότι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=5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=−2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0" smtClean="0">
                        <a:latin typeface="Cambria Math" panose="02040503050406030204" pitchFamily="18" charset="0"/>
                      </a:rPr>
                      <m:t> </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
                </a:r>
                <a:br>
                  <a:rPr lang="el-GR"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και </a:t>
                </a:r>
                <a14:m>
                  <m:oMath xmlns:m="http://schemas.openxmlformats.org/officeDocument/2006/math">
                    <m:r>
                      <a:rPr lang="el-GR" sz="2000" b="0" i="1" smtClean="0">
                        <a:latin typeface="Cambria Math" panose="02040503050406030204" pitchFamily="18" charset="0"/>
                      </a:rPr>
                      <m:t>𝛼</m:t>
                    </m:r>
                    <m:r>
                      <a:rPr lang="el-GR" sz="2000" b="0" i="1" smtClean="0">
                        <a:latin typeface="Cambria Math" panose="02040503050406030204" pitchFamily="18" charset="0"/>
                      </a:rPr>
                      <m:t>=0.1 </m:t>
                    </m:r>
                    <m:r>
                      <a:rPr lang="en-US" sz="2000" b="0" i="1" smtClean="0">
                        <a:latin typeface="Cambria Math" panose="02040503050406030204" pitchFamily="18" charset="0"/>
                      </a:rPr>
                      <m:t>𝑚</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Βρείτε τη συνισταμένη </a:t>
                </a:r>
                <a:br>
                  <a:rPr lang="el-GR"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ηλεκτρική δύναμη στο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oMath>
                </a14:m>
                <a:r>
                  <a:rPr lang="en-US"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8776"/>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55120" y="1130040"/>
              <a:ext cx="8150760" cy="5313600"/>
            </p14:xfrm>
          </p:contentPart>
        </mc:Choice>
        <mc:Fallback xmlns="">
          <p:pic>
            <p:nvPicPr>
              <p:cNvPr id="4" name="Ink 3"/>
              <p:cNvPicPr/>
              <p:nvPr/>
            </p:nvPicPr>
            <p:blipFill>
              <a:blip r:embed="rId6"/>
              <a:stretch>
                <a:fillRect/>
              </a:stretch>
            </p:blipFill>
            <p:spPr>
              <a:xfrm>
                <a:off x="545760" y="1121400"/>
                <a:ext cx="8169480" cy="5332320"/>
              </a:xfrm>
              <a:prstGeom prst="rect">
                <a:avLst/>
              </a:prstGeom>
            </p:spPr>
          </p:pic>
        </mc:Fallback>
      </mc:AlternateContent>
    </p:spTree>
    <p:extLst>
      <p:ext uri="{BB962C8B-B14F-4D97-AF65-F5344CB8AC3E}">
        <p14:creationId xmlns:p14="http://schemas.microsoft.com/office/powerpoint/2010/main" val="2611135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5817"/>
            <a:ext cx="2686422" cy="2580323"/>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8776"/>
                <a:ext cx="78722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r>
                  <a:rPr lang="el-GR" sz="2000" dirty="0" smtClean="0">
                    <a:latin typeface="Calibri" panose="020F0502020204030204" pitchFamily="34" charset="0"/>
                    <a:cs typeface="Calibri" panose="020F0502020204030204" pitchFamily="34" charset="0"/>
                  </a:rPr>
                  <a:t>Δίδεται ότι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=5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=−2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0" smtClean="0">
                        <a:latin typeface="Cambria Math" panose="02040503050406030204" pitchFamily="18" charset="0"/>
                      </a:rPr>
                      <m:t> </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
                </a:r>
                <a:br>
                  <a:rPr lang="el-GR"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και </a:t>
                </a:r>
                <a14:m>
                  <m:oMath xmlns:m="http://schemas.openxmlformats.org/officeDocument/2006/math">
                    <m:r>
                      <a:rPr lang="el-GR" sz="2000" b="0" i="1" smtClean="0">
                        <a:latin typeface="Cambria Math" panose="02040503050406030204" pitchFamily="18" charset="0"/>
                      </a:rPr>
                      <m:t>𝛼</m:t>
                    </m:r>
                    <m:r>
                      <a:rPr lang="el-GR" sz="2000" b="0" i="1" smtClean="0">
                        <a:latin typeface="Cambria Math" panose="02040503050406030204" pitchFamily="18" charset="0"/>
                      </a:rPr>
                      <m:t>=0.1 </m:t>
                    </m:r>
                    <m:r>
                      <a:rPr lang="en-US" sz="2000" b="0" i="1" smtClean="0">
                        <a:latin typeface="Cambria Math" panose="02040503050406030204" pitchFamily="18" charset="0"/>
                      </a:rPr>
                      <m:t>𝑚</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Βρείτε τη συνισταμένη </a:t>
                </a:r>
                <a:br>
                  <a:rPr lang="el-GR"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ηλεκτρική δύναμη στο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oMath>
                </a14:m>
                <a:r>
                  <a:rPr lang="en-US"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8776"/>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01920" y="2799360"/>
              <a:ext cx="6942240" cy="3584160"/>
            </p14:xfrm>
          </p:contentPart>
        </mc:Choice>
        <mc:Fallback xmlns="">
          <p:pic>
            <p:nvPicPr>
              <p:cNvPr id="4" name="Ink 3"/>
              <p:cNvPicPr/>
              <p:nvPr/>
            </p:nvPicPr>
            <p:blipFill>
              <a:blip r:embed="rId6"/>
              <a:stretch>
                <a:fillRect/>
              </a:stretch>
            </p:blipFill>
            <p:spPr>
              <a:xfrm>
                <a:off x="597600" y="2790720"/>
                <a:ext cx="6957000" cy="3603960"/>
              </a:xfrm>
              <a:prstGeom prst="rect">
                <a:avLst/>
              </a:prstGeom>
            </p:spPr>
          </p:pic>
        </mc:Fallback>
      </mc:AlternateContent>
    </p:spTree>
    <p:extLst>
      <p:ext uri="{BB962C8B-B14F-4D97-AF65-F5344CB8AC3E}">
        <p14:creationId xmlns:p14="http://schemas.microsoft.com/office/powerpoint/2010/main" val="168098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740406"/>
            <a:ext cx="3952874" cy="275854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lstStyle/>
              <a:p>
                <a:r>
                  <a:rPr lang="el-GR" b="1" dirty="0" smtClean="0">
                    <a:latin typeface="Calibri" panose="020F0502020204030204" pitchFamily="34" charset="0"/>
                    <a:cs typeface="Calibri" panose="020F0502020204030204" pitchFamily="34" charset="0"/>
                  </a:rPr>
                  <a:t>Παράδειγμα:</a:t>
                </a:r>
              </a:p>
              <a:p>
                <a:r>
                  <a:rPr lang="el-GR" dirty="0" smtClean="0">
                    <a:latin typeface="Calibri" panose="020F0502020204030204" pitchFamily="34" charset="0"/>
                    <a:cs typeface="Calibri" panose="020F0502020204030204" pitchFamily="34" charset="0"/>
                  </a:rPr>
                  <a:t>Τρία φορτισμένα σωματίδια βρίσκονται επάνω στον </a:t>
                </a:r>
                <a:r>
                  <a:rPr lang="en-US" dirty="0" smtClean="0">
                    <a:latin typeface="Calibri" panose="020F0502020204030204" pitchFamily="34" charset="0"/>
                    <a:cs typeface="Calibri" panose="020F0502020204030204" pitchFamily="34" charset="0"/>
                  </a:rPr>
                  <a:t>x</a:t>
                </a:r>
                <a:r>
                  <a:rPr lang="el-GR" dirty="0" smtClean="0">
                    <a:latin typeface="Calibri" panose="020F0502020204030204" pitchFamily="34" charset="0"/>
                    <a:cs typeface="Calibri" panose="020F0502020204030204" pitchFamily="34" charset="0"/>
                  </a:rPr>
                  <a:t>-άξονα όπως στο σχήμα. 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=15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b="0" dirty="0" smtClean="0">
                    <a:latin typeface="Calibri" panose="020F0502020204030204" pitchFamily="34" charset="0"/>
                    <a:cs typeface="Calibri" panose="020F0502020204030204" pitchFamily="34" charset="0"/>
                  </a:rPr>
                  <a:t>βρίσκεται στη θέση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 </m:t>
                    </m:r>
                    <m:r>
                      <a:rPr lang="en-US" b="0" i="1" smtClean="0">
                        <a:latin typeface="Cambria Math" panose="02040503050406030204" pitchFamily="18" charset="0"/>
                      </a:rPr>
                      <m:t>𝑚</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το</a:t>
                </a:r>
                <a:r>
                  <a:rPr lang="en-US" dirty="0" smtClean="0">
                    <a:latin typeface="Calibri" panose="020F0502020204030204" pitchFamily="34" charset="0"/>
                    <a:cs typeface="Calibri" panose="020F0502020204030204" pitchFamily="34" charset="0"/>
                  </a:rPr>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=6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dirty="0" smtClean="0">
                    <a:latin typeface="Calibri" panose="020F0502020204030204" pitchFamily="34" charset="0"/>
                    <a:cs typeface="Calibri" panose="020F0502020204030204" pitchFamily="34" charset="0"/>
                  </a:rPr>
                  <a:t>βρίσκεται στην αρχή των αξόνων, και η συνισταμένη των δυνάμεων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l-GR" dirty="0" smtClean="0">
                    <a:latin typeface="Calibri" panose="020F0502020204030204" pitchFamily="34" charset="0"/>
                    <a:cs typeface="Calibri" panose="020F0502020204030204" pitchFamily="34" charset="0"/>
                  </a:rPr>
                  <a:t> είναι μηδέν. Βρείτε τις συντεταγμένες του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smtClean="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rotWithShape="0">
                <a:blip r:embed="rId4"/>
                <a:stretch>
                  <a:fillRect t="-1067" r="-1317"/>
                </a:stretch>
              </a:blipFill>
            </p:spPr>
            <p:txBody>
              <a:bodyPr/>
              <a:lstStyle/>
              <a:p>
                <a:r>
                  <a:rPr lang="el-GR">
                    <a:noFill/>
                  </a:rPr>
                  <a:t> </a:t>
                </a:r>
              </a:p>
            </p:txBody>
          </p:sp>
        </mc:Fallback>
      </mc:AlternateContent>
    </p:spTree>
    <p:extLst>
      <p:ext uri="{BB962C8B-B14F-4D97-AF65-F5344CB8AC3E}">
        <p14:creationId xmlns:p14="http://schemas.microsoft.com/office/powerpoint/2010/main" val="2878219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720" y="699752"/>
            <a:ext cx="3039404" cy="181892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lstStyle/>
              <a:p>
                <a:r>
                  <a:rPr lang="el-GR" b="1" dirty="0" smtClean="0">
                    <a:latin typeface="Calibri" panose="020F0502020204030204" pitchFamily="34" charset="0"/>
                    <a:cs typeface="Calibri" panose="020F0502020204030204" pitchFamily="34" charset="0"/>
                  </a:rPr>
                  <a:t>Παράδειγμα</a:t>
                </a:r>
                <a:r>
                  <a:rPr lang="el-GR" b="1" dirty="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 Λύση:</a:t>
                </a:r>
              </a:p>
              <a:p>
                <a:r>
                  <a:rPr lang="el-GR" sz="2000" dirty="0" smtClean="0">
                    <a:latin typeface="Calibri" panose="020F0502020204030204" pitchFamily="34" charset="0"/>
                    <a:cs typeface="Calibri" panose="020F0502020204030204" pitchFamily="34" charset="0"/>
                  </a:rPr>
                  <a:t>Το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=15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l-GR" sz="2000" b="0" i="0" smtClean="0">
                        <a:latin typeface="Cambria Math" panose="02040503050406030204" pitchFamily="18" charset="0"/>
                      </a:rPr>
                      <m:t> </m:t>
                    </m:r>
                  </m:oMath>
                </a14:m>
                <a:r>
                  <a:rPr lang="el-GR" sz="2000" b="0" dirty="0" smtClean="0">
                    <a:latin typeface="Calibri" panose="020F0502020204030204" pitchFamily="34" charset="0"/>
                    <a:cs typeface="Calibri" panose="020F0502020204030204" pitchFamily="34" charset="0"/>
                  </a:rPr>
                  <a:t>στη θέση </a:t>
                </a:r>
                <a14:m>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=2 </m:t>
                    </m:r>
                    <m:r>
                      <a:rPr lang="en-US" sz="2000" b="0" i="1" smtClean="0">
                        <a:latin typeface="Cambria Math" panose="02040503050406030204" pitchFamily="18" charset="0"/>
                      </a:rPr>
                      <m:t>𝑚</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
                </a:r>
                <a:br>
                  <a:rPr lang="el-GR"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το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=6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l-GR" sz="2000" b="0" i="0" smtClean="0">
                        <a:latin typeface="Cambria Math" panose="02040503050406030204" pitchFamily="18" charset="0"/>
                      </a:rPr>
                      <m:t> </m:t>
                    </m:r>
                  </m:oMath>
                </a14:m>
                <a:r>
                  <a:rPr lang="el-GR" sz="2000" dirty="0" smtClean="0">
                    <a:latin typeface="Calibri" panose="020F0502020204030204" pitchFamily="34" charset="0"/>
                    <a:cs typeface="Calibri" panose="020F0502020204030204" pitchFamily="34" charset="0"/>
                  </a:rPr>
                  <a:t>βρίσκεται στην αρχή των </a:t>
                </a:r>
                <a:br>
                  <a:rPr lang="el-GR"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αξόνων, και η συνισταμένη των δυνάμεων </a:t>
                </a:r>
                <a:br>
                  <a:rPr lang="el-GR"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στο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oMath>
                </a14:m>
                <a:r>
                  <a:rPr lang="el-GR" sz="2000" dirty="0" smtClean="0">
                    <a:latin typeface="Calibri" panose="020F0502020204030204" pitchFamily="34" charset="0"/>
                    <a:cs typeface="Calibri" panose="020F0502020204030204" pitchFamily="34" charset="0"/>
                  </a:rPr>
                  <a:t> είναι μηδέν. Βρείτε τις συντεταγμένες του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oMath>
                </a14:m>
                <a:r>
                  <a:rPr lang="en-US"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90040" y="2215800"/>
              <a:ext cx="8340840" cy="4237920"/>
            </p14:xfrm>
          </p:contentPart>
        </mc:Choice>
        <mc:Fallback xmlns="">
          <p:pic>
            <p:nvPicPr>
              <p:cNvPr id="4" name="Ink 3"/>
              <p:cNvPicPr/>
              <p:nvPr/>
            </p:nvPicPr>
            <p:blipFill>
              <a:blip r:embed="rId6"/>
              <a:stretch>
                <a:fillRect/>
              </a:stretch>
            </p:blipFill>
            <p:spPr>
              <a:xfrm>
                <a:off x="581040" y="2213280"/>
                <a:ext cx="8359560" cy="4250880"/>
              </a:xfrm>
              <a:prstGeom prst="rect">
                <a:avLst/>
              </a:prstGeom>
            </p:spPr>
          </p:pic>
        </mc:Fallback>
      </mc:AlternateContent>
    </p:spTree>
    <p:extLst>
      <p:ext uri="{BB962C8B-B14F-4D97-AF65-F5344CB8AC3E}">
        <p14:creationId xmlns:p14="http://schemas.microsoft.com/office/powerpoint/2010/main" val="1442037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Ηλεκτρικό πεδίο</a:t>
            </a:r>
            <a:endParaRPr lang="en-US" b="1"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Πώς «γνωρίζει» ένα φορτισμένο σωματίδιο την παρουσία ενός άλλου φορτισμένου σωματιδίου ώστε να αναπτυχθεί δύναμη </a:t>
            </a:r>
            <a:r>
              <a:rPr lang="en-US" dirty="0" smtClean="0">
                <a:latin typeface="Calibri" panose="020F0502020204030204" pitchFamily="34" charset="0"/>
                <a:cs typeface="Calibri" panose="020F0502020204030204" pitchFamily="34" charset="0"/>
              </a:rPr>
              <a:t>Coulomb </a:t>
            </a:r>
            <a:r>
              <a:rPr lang="el-GR" dirty="0" smtClean="0">
                <a:latin typeface="Calibri" panose="020F0502020204030204" pitchFamily="34" charset="0"/>
                <a:cs typeface="Calibri" panose="020F0502020204030204" pitchFamily="34" charset="0"/>
              </a:rPr>
              <a:t>μεταξύ τους; </a:t>
            </a:r>
          </a:p>
          <a:p>
            <a:pPr lvl="2"/>
            <a:r>
              <a:rPr lang="el-GR" dirty="0" smtClean="0">
                <a:latin typeface="Calibri" panose="020F0502020204030204" pitchFamily="34" charset="0"/>
                <a:cs typeface="Calibri" panose="020F0502020204030204" pitchFamily="34" charset="0"/>
              </a:rPr>
              <a:t>Για να απαντήσουμε σε αυτό χρειαζόμαστε την έννοια του </a:t>
            </a:r>
            <a:r>
              <a:rPr lang="el-GR" b="1" dirty="0" smtClean="0">
                <a:latin typeface="Calibri" panose="020F0502020204030204" pitchFamily="34" charset="0"/>
                <a:cs typeface="Calibri" panose="020F0502020204030204" pitchFamily="34" charset="0"/>
              </a:rPr>
              <a:t>πεδίου</a:t>
            </a:r>
            <a:endParaRPr lang="en-US" b="1"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Η έννοια του πεδίου αναπτύχθηκε από τον </a:t>
            </a:r>
            <a:r>
              <a:rPr lang="en-US" dirty="0" smtClean="0">
                <a:latin typeface="Calibri" panose="020F0502020204030204" pitchFamily="34" charset="0"/>
                <a:cs typeface="Calibri" panose="020F0502020204030204" pitchFamily="34" charset="0"/>
              </a:rPr>
              <a:t>M. Faraday</a:t>
            </a:r>
            <a:endParaRPr lang="el-GR" dirty="0" smtClean="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Ηλεκτρικό πεδίο </a:t>
            </a:r>
            <a:r>
              <a:rPr lang="el-GR" dirty="0" smtClean="0">
                <a:latin typeface="Calibri" panose="020F0502020204030204" pitchFamily="34" charset="0"/>
                <a:cs typeface="Calibri" panose="020F0502020204030204" pitchFamily="34" charset="0"/>
              </a:rPr>
              <a:t>υπάρχει σε μια περιοχή του χώρου γύρω από ένα φορτισμένο σωματίδιο…</a:t>
            </a:r>
          </a:p>
          <a:p>
            <a:pPr lvl="2"/>
            <a:r>
              <a:rPr lang="el-GR" dirty="0" smtClean="0">
                <a:latin typeface="Calibri" panose="020F0502020204030204" pitchFamily="34" charset="0"/>
                <a:cs typeface="Calibri" panose="020F0502020204030204" pitchFamily="34" charset="0"/>
              </a:rPr>
              <a:t>…που λέγεται </a:t>
            </a:r>
            <a:r>
              <a:rPr lang="el-GR" b="1" i="1" dirty="0" smtClean="0">
                <a:latin typeface="Calibri" panose="020F0502020204030204" pitchFamily="34" charset="0"/>
                <a:cs typeface="Calibri" panose="020F0502020204030204" pitchFamily="34" charset="0"/>
              </a:rPr>
              <a:t>πηγή φορτίου</a:t>
            </a:r>
            <a:endParaRPr lang="en-US" b="1" i="1"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Το αντιλαμβανόμαστε όταν ένα άλλο (αρκετά μικρότερο) φορτισμένο σωματίδιο εισέρχεται στο ηλεκτρικό πεδίο και μια ηλεκτρική δύναμη ασκείται πάνω του</a:t>
            </a:r>
          </a:p>
        </p:txBody>
      </p:sp>
    </p:spTree>
    <p:extLst>
      <p:ext uri="{BB962C8B-B14F-4D97-AF65-F5344CB8AC3E}">
        <p14:creationId xmlns:p14="http://schemas.microsoft.com/office/powerpoint/2010/main" val="238882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a:t>
            </a:r>
            <a:endParaRPr lang="el-GR" dirty="0"/>
          </a:p>
        </p:txBody>
      </p:sp>
      <p:sp>
        <p:nvSpPr>
          <p:cNvPr id="3" name="Content Placeholder 2"/>
          <p:cNvSpPr>
            <a:spLocks noGrp="1"/>
          </p:cNvSpPr>
          <p:nvPr>
            <p:ph idx="1"/>
          </p:nvPr>
        </p:nvSpPr>
        <p:spPr>
          <a:xfrm>
            <a:off x="738350" y="1482436"/>
            <a:ext cx="7872250" cy="4994564"/>
          </a:xfrm>
        </p:spPr>
        <p:txBody>
          <a:bodyPr>
            <a:normAutofit fontScale="92500" lnSpcReduction="20000"/>
          </a:bodyPr>
          <a:lstStyle/>
          <a:p>
            <a:r>
              <a:rPr lang="el-GR" b="1" dirty="0" smtClean="0">
                <a:latin typeface="Calibri" panose="020F0502020204030204" pitchFamily="34" charset="0"/>
                <a:cs typeface="Calibri" panose="020F0502020204030204" pitchFamily="34" charset="0"/>
              </a:rPr>
              <a:t>Διαλέξεις</a:t>
            </a:r>
            <a:endParaRPr lang="el-GR" b="1" dirty="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Προαιρετική</a:t>
            </a:r>
            <a:r>
              <a:rPr lang="el-GR" dirty="0" smtClean="0">
                <a:latin typeface="Calibri" panose="020F0502020204030204" pitchFamily="34" charset="0"/>
                <a:cs typeface="Calibri" panose="020F0502020204030204" pitchFamily="34" charset="0"/>
              </a:rPr>
              <a:t> παρουσί</a:t>
            </a:r>
            <a:r>
              <a:rPr lang="el-GR" dirty="0">
                <a:latin typeface="Calibri" panose="020F0502020204030204" pitchFamily="34" charset="0"/>
                <a:cs typeface="Calibri" panose="020F0502020204030204" pitchFamily="34" charset="0"/>
              </a:rPr>
              <a:t>α</a:t>
            </a:r>
            <a:r>
              <a:rPr lang="el-GR" dirty="0" smtClean="0">
                <a:latin typeface="Calibri" panose="020F0502020204030204" pitchFamily="34" charset="0"/>
                <a:cs typeface="Calibri" panose="020F0502020204030204" pitchFamily="34" charset="0"/>
              </a:rPr>
              <a:t>!</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endParaRPr lang="el-GR" sz="10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Είστε εδώ γιατί </a:t>
            </a:r>
            <a:r>
              <a:rPr lang="el-GR" b="1" dirty="0" smtClean="0">
                <a:latin typeface="Calibri" panose="020F0502020204030204" pitchFamily="34" charset="0"/>
                <a:cs typeface="Calibri" panose="020F0502020204030204" pitchFamily="34" charset="0"/>
              </a:rPr>
              <a:t>θέλετε</a:t>
            </a:r>
            <a:r>
              <a:rPr lang="el-GR" dirty="0" smtClean="0">
                <a:latin typeface="Calibri" panose="020F0502020204030204" pitchFamily="34" charset="0"/>
                <a:cs typeface="Calibri" panose="020F0502020204030204" pitchFamily="34" charset="0"/>
              </a:rPr>
              <a:t> να ακούσετε/συμμετέχετε</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Δεν υπάρχουν απουσίες</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Υπάρχει </a:t>
            </a:r>
            <a:r>
              <a:rPr lang="el-GR" b="1" u="sng" dirty="0" smtClean="0">
                <a:latin typeface="Calibri" panose="020F0502020204030204" pitchFamily="34" charset="0"/>
                <a:cs typeface="Calibri" panose="020F0502020204030204" pitchFamily="34" charset="0"/>
              </a:rPr>
              <a:t>σεβασμός</a:t>
            </a:r>
            <a:r>
              <a:rPr lang="el-GR" dirty="0" smtClean="0">
                <a:latin typeface="Calibri" panose="020F0502020204030204" pitchFamily="34" charset="0"/>
                <a:cs typeface="Calibri" panose="020F0502020204030204" pitchFamily="34" charset="0"/>
              </a:rPr>
              <a:t> στους συναδέλφους σας και στην εκπαιδευτική διαδικασία</a:t>
            </a:r>
          </a:p>
          <a:p>
            <a:pPr lvl="1"/>
            <a:endParaRPr lang="el-GR" dirty="0">
              <a:latin typeface="Calibri" panose="020F0502020204030204" pitchFamily="34" charset="0"/>
              <a:cs typeface="Calibri" panose="020F0502020204030204" pitchFamily="34" charset="0"/>
            </a:endParaRPr>
          </a:p>
          <a:p>
            <a:pPr lvl="1"/>
            <a:r>
              <a:rPr lang="en-US" b="1" u="sng" dirty="0" smtClean="0">
                <a:latin typeface="Calibri" panose="020F0502020204030204" pitchFamily="34" charset="0"/>
                <a:cs typeface="Calibri" panose="020F0502020204030204" pitchFamily="34" charset="0"/>
              </a:rPr>
              <a:t>COVID attention</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προσέρχεστε με τα απαραίτητα δικαιολογητικά</a:t>
            </a:r>
          </a:p>
          <a:p>
            <a:pPr lvl="1"/>
            <a:endParaRPr lang="el-GR" b="1" dirty="0" smtClean="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Προστατέψτε εσάς και τους συναδέλφους σας</a:t>
            </a:r>
            <a:r>
              <a:rPr lang="el-GR" dirty="0" smtClean="0">
                <a:latin typeface="Calibri" panose="020F0502020204030204" pitchFamily="34" charset="0"/>
                <a:cs typeface="Calibri" panose="020F0502020204030204" pitchFamily="34" charset="0"/>
              </a:rPr>
              <a:t>: απέχετε από το μάθημα αν δεν είστε/αισθάνεστε καλά</a:t>
            </a:r>
            <a:endParaRPr lang="el-GR" dirty="0">
              <a:latin typeface="Calibri" panose="020F0502020204030204" pitchFamily="34" charset="0"/>
              <a:cs typeface="Calibri" panose="020F0502020204030204" pitchFamily="34" charset="0"/>
            </a:endParaRPr>
          </a:p>
          <a:p>
            <a:pPr lvl="1"/>
            <a:endParaRPr lang="el-GR" dirty="0" smtClean="0"/>
          </a:p>
        </p:txBody>
      </p:sp>
    </p:spTree>
    <p:extLst>
      <p:ext uri="{BB962C8B-B14F-4D97-AF65-F5344CB8AC3E}">
        <p14:creationId xmlns:p14="http://schemas.microsoft.com/office/powerpoint/2010/main" val="3545719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105400"/>
              </a:xfrm>
            </p:spPr>
            <p:txBody>
              <a:bodyPr>
                <a:normAutofit fontScale="92500"/>
              </a:bodyPr>
              <a:lstStyle/>
              <a:p>
                <a:r>
                  <a:rPr lang="el-GR" b="1" dirty="0" smtClean="0">
                    <a:latin typeface="Calibri" panose="020F0502020204030204" pitchFamily="34" charset="0"/>
                    <a:cs typeface="Calibri" panose="020F0502020204030204" pitchFamily="34" charset="0"/>
                  </a:rPr>
                  <a:t>Ηλεκτρικό πεδίο</a:t>
                </a:r>
                <a:endParaRPr lang="en-US" b="1"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Ορίζουμε το </a:t>
                </a:r>
                <a:r>
                  <a:rPr lang="el-GR" b="1" dirty="0" smtClean="0">
                    <a:latin typeface="Calibri" panose="020F0502020204030204" pitchFamily="34" charset="0"/>
                    <a:cs typeface="Calibri" panose="020F0502020204030204" pitchFamily="34" charset="0"/>
                  </a:rPr>
                  <a:t>διάνυσμα του ηλεκτρικού πεδίου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𝑬</m:t>
                        </m:r>
                      </m:e>
                    </m:acc>
                  </m:oMath>
                </a14:m>
                <a:r>
                  <a:rPr lang="en-US" b="1"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σε ένα σημείο του χώρου ως η ηλεκτρική δύναμη που ασκείται σε ένα </a:t>
                </a:r>
                <a:r>
                  <a:rPr lang="el-GR" b="1" dirty="0" smtClean="0">
                    <a:latin typeface="Calibri" panose="020F0502020204030204" pitchFamily="34" charset="0"/>
                    <a:cs typeface="Calibri" panose="020F0502020204030204" pitchFamily="34" charset="0"/>
                  </a:rPr>
                  <a:t>μικρό φορτίο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𝟎</m:t>
                        </m:r>
                      </m:sub>
                    </m:sSub>
                  </m:oMath>
                </a14:m>
                <a:r>
                  <a:rPr lang="en-US" b="1"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δια το φορτίο αυτό </a:t>
                </a:r>
                <a:endParaRPr lang="en-US" b="1"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m:oMathPara>
                </a14:m>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Άρα το διάνυσμα του ηλεκτρικού πεδίου έχει την </a:t>
                </a:r>
                <a:r>
                  <a:rPr lang="el-GR" b="1" dirty="0" smtClean="0">
                    <a:latin typeface="Calibri" panose="020F0502020204030204" pitchFamily="34" charset="0"/>
                    <a:cs typeface="Calibri" panose="020F0502020204030204" pitchFamily="34" charset="0"/>
                  </a:rPr>
                  <a:t>ίδια κατεύθυνση με τη δύναμη </a:t>
                </a:r>
                <a:r>
                  <a:rPr lang="el-GR" dirty="0" smtClean="0">
                    <a:latin typeface="Calibri" panose="020F0502020204030204" pitchFamily="34" charset="0"/>
                    <a:cs typeface="Calibri" panose="020F0502020204030204" pitchFamily="34" charset="0"/>
                  </a:rPr>
                  <a:t>που θα ασκούνταν σε ένα μικρό </a:t>
                </a:r>
                <a:r>
                  <a:rPr lang="el-GR" b="1" dirty="0" smtClean="0">
                    <a:latin typeface="Calibri" panose="020F0502020204030204" pitchFamily="34" charset="0"/>
                    <a:cs typeface="Calibri" panose="020F0502020204030204" pitchFamily="34" charset="0"/>
                  </a:rPr>
                  <a:t>θετικό</a:t>
                </a:r>
                <a:r>
                  <a:rPr lang="el-GR" dirty="0" smtClean="0">
                    <a:latin typeface="Calibri" panose="020F0502020204030204" pitchFamily="34" charset="0"/>
                    <a:cs typeface="Calibri" panose="020F0502020204030204" pitchFamily="34" charset="0"/>
                  </a:rPr>
                  <a:t> φορτίο </a:t>
                </a:r>
                <a14:m>
                  <m:oMath xmlns:m="http://schemas.openxmlformats.org/officeDocument/2006/math">
                    <m:sSub>
                      <m:sSubPr>
                        <m:ctrlPr>
                          <a:rPr lang="el-GR" i="1">
                            <a:latin typeface="Cambria Math" panose="02040503050406030204" pitchFamily="18" charset="0"/>
                          </a:rPr>
                        </m:ctrlPr>
                      </m:sSubPr>
                      <m:e>
                        <m:r>
                          <a:rPr lang="en-US" b="0" i="1">
                            <a:latin typeface="Cambria Math" panose="02040503050406030204" pitchFamily="18" charset="0"/>
                          </a:rPr>
                          <m:t>𝑞</m:t>
                        </m:r>
                      </m:e>
                      <m:sub>
                        <m:r>
                          <a:rPr lang="en-US" b="0" i="1">
                            <a:latin typeface="Cambria Math" panose="02040503050406030204" pitchFamily="18" charset="0"/>
                          </a:rPr>
                          <m:t>0</m:t>
                        </m:r>
                      </m:sub>
                    </m:sSub>
                  </m:oMath>
                </a14:m>
                <a:r>
                  <a:rPr lang="el-GR" dirty="0" smtClean="0">
                    <a:latin typeface="Calibri" panose="020F0502020204030204" pitchFamily="34" charset="0"/>
                    <a:cs typeface="Calibri" panose="020F0502020204030204" pitchFamily="34" charset="0"/>
                  </a:rPr>
                  <a:t> </a:t>
                </a:r>
              </a:p>
              <a:p>
                <a:pPr lvl="1"/>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Ένα ηλεκτρικό πεδίο υπάρχει σε ένα σημείο του χώρου αν ένα φορτισμένο σωματίδιο (με μικρό φορτίο</a:t>
                </a:r>
                <a:r>
                  <a:rPr lang="en-US" dirty="0" smtClean="0">
                    <a:latin typeface="Calibri" panose="020F0502020204030204" pitchFamily="34" charset="0"/>
                    <a:cs typeface="Calibri" panose="020F0502020204030204" pitchFamily="34" charset="0"/>
                  </a:rPr>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smtClean="0">
                    <a:latin typeface="Calibri" panose="020F0502020204030204" pitchFamily="34" charset="0"/>
                    <a:cs typeface="Calibri" panose="020F0502020204030204" pitchFamily="34" charset="0"/>
                  </a:rPr>
                  <a:t>) υφίσταται μια ηλεκτρική δύναμη </a:t>
                </a:r>
                <a:r>
                  <a:rPr lang="en-US" i="1" dirty="0" smtClean="0">
                    <a:latin typeface="Calibri" panose="020F0502020204030204" pitchFamily="34" charset="0"/>
                    <a:cs typeface="Calibri" panose="020F0502020204030204" pitchFamily="34" charset="0"/>
                  </a:rPr>
                  <a:t/>
                </a:r>
                <a:br>
                  <a:rPr lang="en-US" i="1" dirty="0" smtClean="0">
                    <a:latin typeface="Calibri" panose="020F0502020204030204" pitchFamily="34" charset="0"/>
                    <a:cs typeface="Calibri" panose="020F0502020204030204" pitchFamily="34" charset="0"/>
                  </a:rPr>
                </a:br>
                <a:endParaRPr lang="en-US"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oMath>
                  </m:oMathPara>
                </a14:m>
                <a:endParaRPr lang="el-GR"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a:blip r:embed="rId3"/>
                <a:stretch>
                  <a:fillRect t="-8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orizontal Scroll 3"/>
              <p:cNvSpPr/>
              <p:nvPr/>
            </p:nvSpPr>
            <p:spPr>
              <a:xfrm>
                <a:off x="5638800" y="5334000"/>
                <a:ext cx="2971799" cy="1143000"/>
              </a:xfrm>
              <a:prstGeom prst="horizontalScroll">
                <a:avLst>
                  <a:gd name="adj" fmla="val 877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Το </a:t>
                </a:r>
                <a14:m>
                  <m:oMath xmlns:m="http://schemas.openxmlformats.org/officeDocument/2006/math">
                    <m:sSub>
                      <m:sSubPr>
                        <m:ctrlPr>
                          <a:rPr lang="en-BS" i="1" dirty="0" smtClean="0">
                            <a:solidFill>
                              <a:schemeClr val="tx1"/>
                            </a:solidFill>
                            <a:latin typeface="Cambria Math" panose="02040503050406030204" pitchFamily="18" charset="0"/>
                          </a:rPr>
                        </m:ctrlPr>
                      </m:sSubPr>
                      <m:e>
                        <m:r>
                          <a:rPr lang="en-BS" i="1" dirty="0" smtClean="0">
                            <a:solidFill>
                              <a:schemeClr val="tx1"/>
                            </a:solidFill>
                            <a:latin typeface="Cambria Math" panose="02040503050406030204" pitchFamily="18" charset="0"/>
                          </a:rPr>
                          <m:t>𝑞</m:t>
                        </m:r>
                      </m:e>
                      <m:sub>
                        <m:r>
                          <a:rPr lang="en-BS" i="1" dirty="0" smtClean="0">
                            <a:solidFill>
                              <a:schemeClr val="tx1"/>
                            </a:solidFill>
                            <a:latin typeface="Cambria Math" panose="02040503050406030204" pitchFamily="18" charset="0"/>
                          </a:rPr>
                          <m:t>0</m:t>
                        </m:r>
                      </m:sub>
                    </m:sSub>
                  </m:oMath>
                </a14:m>
                <a:r>
                  <a:rPr lang="en-BS" dirty="0" smtClean="0">
                    <a:solidFill>
                      <a:schemeClr val="tx1"/>
                    </a:solidFill>
                  </a:rPr>
                  <a:t> </a:t>
                </a:r>
                <a:r>
                  <a:rPr lang="el-GR" dirty="0" smtClean="0">
                    <a:solidFill>
                      <a:schemeClr val="tx1"/>
                    </a:solidFill>
                  </a:rPr>
                  <a:t>αποκαλείται συχνά και «δοκιμαστικό φορτίο»</a:t>
                </a:r>
                <a:endParaRPr lang="en-US" dirty="0">
                  <a:solidFill>
                    <a:schemeClr val="tx1"/>
                  </a:solidFill>
                </a:endParaRPr>
              </a:p>
            </p:txBody>
          </p:sp>
        </mc:Choice>
        <mc:Fallback xmlns="">
          <p:sp>
            <p:nvSpPr>
              <p:cNvPr id="4" name="Horizontal Scroll 3"/>
              <p:cNvSpPr>
                <a:spLocks noRot="1" noChangeAspect="1" noMove="1" noResize="1" noEditPoints="1" noAdjustHandles="1" noChangeArrowheads="1" noChangeShapeType="1" noTextEdit="1"/>
              </p:cNvSpPr>
              <p:nvPr/>
            </p:nvSpPr>
            <p:spPr>
              <a:xfrm>
                <a:off x="5638800" y="5334000"/>
                <a:ext cx="2971799" cy="1143000"/>
              </a:xfrm>
              <a:prstGeom prst="horizontalScroll">
                <a:avLst>
                  <a:gd name="adj" fmla="val 8779"/>
                </a:avLst>
              </a:prstGeom>
              <a:blipFill>
                <a:blip r:embed="rId4"/>
                <a:stretch>
                  <a:fillRect/>
                </a:stretch>
              </a:blipFill>
              <a:ln w="19050"/>
            </p:spPr>
            <p:txBody>
              <a:bodyPr/>
              <a:lstStyle/>
              <a:p>
                <a:r>
                  <a:rPr lang="en-US">
                    <a:noFill/>
                  </a:rPr>
                  <a:t> </a:t>
                </a:r>
              </a:p>
            </p:txBody>
          </p:sp>
        </mc:Fallback>
      </mc:AlternateContent>
    </p:spTree>
    <p:extLst>
      <p:ext uri="{BB962C8B-B14F-4D97-AF65-F5344CB8AC3E}">
        <p14:creationId xmlns:p14="http://schemas.microsoft.com/office/powerpoint/2010/main" val="281629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029200"/>
              </a:xfrm>
            </p:spPr>
            <p:txBody>
              <a:bodyPr>
                <a:normAutofit/>
              </a:bodyPr>
              <a:lstStyle/>
              <a:p>
                <a:r>
                  <a:rPr lang="el-GR" b="1" dirty="0" smtClean="0">
                    <a:latin typeface="Calibri" panose="020F0502020204030204" pitchFamily="34" charset="0"/>
                    <a:cs typeface="Calibri" panose="020F0502020204030204" pitchFamily="34" charset="0"/>
                  </a:rPr>
                  <a:t>Ηλεκτρικό πεδίο</a:t>
                </a:r>
                <a:endParaRPr lang="en-US" sz="7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smtClean="0">
                    <a:latin typeface="Calibri" panose="020F0502020204030204" pitchFamily="34" charset="0"/>
                    <a:cs typeface="Calibri" panose="020F0502020204030204" pitchFamily="34" charset="0"/>
                  </a:rPr>
                  <a:t> είναι θετικό, η δύναμη έχει την ίδια κατεύθυνση με το διάνυσμα του ηλεκτρ. πεδίου στο σημείο του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0</m:t>
                        </m:r>
                      </m:sub>
                    </m:sSub>
                  </m:oMath>
                </a14:m>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smtClean="0">
                    <a:latin typeface="Calibri" panose="020F0502020204030204" pitchFamily="34" charset="0"/>
                    <a:cs typeface="Calibri" panose="020F0502020204030204" pitchFamily="34" charset="0"/>
                  </a:rPr>
                  <a:t> είναι αρνητικό, </a:t>
                </a:r>
                <a:r>
                  <a:rPr lang="el-GR" dirty="0">
                    <a:latin typeface="Calibri" panose="020F0502020204030204" pitchFamily="34" charset="0"/>
                    <a:cs typeface="Calibri" panose="020F0502020204030204" pitchFamily="34" charset="0"/>
                  </a:rPr>
                  <a:t>το διάνυσμα του ηλεκτρ. πεδίου στο σημείο του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0</m:t>
                        </m:r>
                      </m:sub>
                    </m:sSub>
                  </m:oMath>
                </a14:m>
                <a:r>
                  <a:rPr lang="el-GR" dirty="0" smtClean="0">
                    <a:latin typeface="Calibri" panose="020F0502020204030204" pitchFamily="34" charset="0"/>
                    <a:cs typeface="Calibri" panose="020F0502020204030204" pitchFamily="34" charset="0"/>
                  </a:rPr>
                  <a:t>και η ηλεκτρική δύναμη έχουν αντίθετες κατευθύνσεις</a:t>
                </a:r>
              </a:p>
              <a:p>
                <a:pPr lvl="1"/>
                <a:r>
                  <a:rPr lang="el-GR" dirty="0" smtClean="0">
                    <a:latin typeface="Calibri" panose="020F0502020204030204" pitchFamily="34" charset="0"/>
                    <a:cs typeface="Calibri" panose="020F0502020204030204" pitchFamily="34" charset="0"/>
                  </a:rPr>
                  <a:t>Το ηλεκτρικό πεδίο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l-GR" dirty="0" smtClean="0">
                    <a:latin typeface="Calibri" panose="020F0502020204030204" pitchFamily="34" charset="0"/>
                    <a:cs typeface="Calibri" panose="020F0502020204030204" pitchFamily="34" charset="0"/>
                  </a:rPr>
                  <a:t> σε ένα σημείο </a:t>
                </a:r>
                <a:r>
                  <a:rPr lang="en-US" dirty="0" smtClean="0">
                    <a:latin typeface="Calibri" panose="020F0502020204030204" pitchFamily="34" charset="0"/>
                    <a:cs typeface="Calibri" panose="020F0502020204030204" pitchFamily="34" charset="0"/>
                  </a:rPr>
                  <a:t>P </a:t>
                </a:r>
                <a:r>
                  <a:rPr lang="el-GR" dirty="0" smtClean="0">
                    <a:latin typeface="Calibri" panose="020F0502020204030204" pitchFamily="34" charset="0"/>
                    <a:cs typeface="Calibri" panose="020F0502020204030204" pitchFamily="34" charset="0"/>
                  </a:rPr>
                  <a:t>λόγω της παρουσίας </a:t>
                </a:r>
                <a:r>
                  <a:rPr lang="el-GR" b="1" dirty="0" smtClean="0">
                    <a:latin typeface="Calibri" panose="020F0502020204030204" pitchFamily="34" charset="0"/>
                    <a:cs typeface="Calibri" panose="020F0502020204030204" pitchFamily="34" charset="0"/>
                  </a:rPr>
                  <a:t>πηγής φορτίου </a:t>
                </a:r>
                <a14:m>
                  <m:oMath xmlns:m="http://schemas.openxmlformats.org/officeDocument/2006/math">
                    <m:r>
                      <a:rPr lang="en-US" b="0" i="1" smtClean="0">
                        <a:latin typeface="Cambria Math" panose="02040503050406030204" pitchFamily="18" charset="0"/>
                      </a:rPr>
                      <m:t>𝑞</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σε απόσταση </a:t>
                </a:r>
                <a14:m>
                  <m:oMath xmlns:m="http://schemas.openxmlformats.org/officeDocument/2006/math">
                    <m:r>
                      <a:rPr lang="en-BS" i="1" dirty="0" smtClean="0">
                        <a:latin typeface="Cambria Math" panose="02040503050406030204" pitchFamily="18" charset="0"/>
                        <a:cs typeface="Calibri" panose="020F0502020204030204" pitchFamily="34" charset="0"/>
                      </a:rPr>
                      <m:t>𝑟</m:t>
                    </m:r>
                  </m:oMath>
                </a14:m>
                <a:r>
                  <a:rPr lang="el-GR" dirty="0" smtClean="0">
                    <a:latin typeface="Calibri" panose="020F0502020204030204" pitchFamily="34" charset="0"/>
                    <a:cs typeface="Calibri" panose="020F0502020204030204" pitchFamily="34" charset="0"/>
                  </a:rPr>
                  <a:t> δίνεται ως </a:t>
                </a:r>
                <a:r>
                  <a:rPr lang="en-US" i="1" dirty="0" smtClean="0">
                    <a:latin typeface="Calibri" panose="020F0502020204030204" pitchFamily="34" charset="0"/>
                    <a:cs typeface="Calibri" panose="020F0502020204030204" pitchFamily="34" charset="0"/>
                  </a:rPr>
                  <a:t/>
                </a:r>
                <a:br>
                  <a:rPr lang="en-US" i="1" dirty="0" smtClean="0">
                    <a:latin typeface="Calibri" panose="020F0502020204030204" pitchFamily="34" charset="0"/>
                    <a:cs typeface="Calibri" panose="020F0502020204030204" pitchFamily="34" charset="0"/>
                  </a:rPr>
                </a:b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i="1">
                            <a:latin typeface="Cambria Math" panose="02040503050406030204" pitchFamily="18" charset="0"/>
                          </a:rPr>
                        </m:ctrlPr>
                      </m:fPr>
                      <m:num>
                        <m:r>
                          <a:rPr lang="en-US" b="0" i="1" smtClean="0">
                            <a:latin typeface="Cambria Math" panose="02040503050406030204" pitchFamily="18" charset="0"/>
                          </a:rPr>
                          <m:t>𝑞</m:t>
                        </m:r>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acc>
                      <m:accPr>
                        <m:chr m:val="⃗"/>
                        <m:ctrlPr>
                          <a:rPr lang="en-US" i="1" smtClean="0">
                            <a:latin typeface="Cambria Math" panose="02040503050406030204" pitchFamily="18" charset="0"/>
                          </a:rPr>
                        </m:ctrlPr>
                      </m:accPr>
                      <m:e>
                        <m:r>
                          <a:rPr lang="en-US" b="1" i="0" smtClean="0">
                            <a:latin typeface="Cambria Math" panose="02040503050406030204" pitchFamily="18" charset="0"/>
                          </a:rPr>
                          <m:t>𝐫</m:t>
                        </m:r>
                      </m:e>
                    </m:acc>
                  </m:oMath>
                </a14:m>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Το </a:t>
                </a:r>
                <a:r>
                  <a:rPr lang="el-GR" b="1" dirty="0" smtClean="0">
                    <a:latin typeface="Calibri" panose="020F0502020204030204" pitchFamily="34" charset="0"/>
                    <a:cs typeface="Calibri" panose="020F0502020204030204" pitchFamily="34" charset="0"/>
                  </a:rPr>
                  <a:t>μέτρο</a:t>
                </a:r>
                <a:r>
                  <a:rPr lang="el-GR" dirty="0" smtClean="0">
                    <a:latin typeface="Calibri" panose="020F0502020204030204" pitchFamily="34" charset="0"/>
                    <a:cs typeface="Calibri" panose="020F0502020204030204" pitchFamily="34" charset="0"/>
                  </a:rPr>
                  <a:t> του ηλεκτρικού πεδίου στο σημείο </a:t>
                </a:r>
                <a:r>
                  <a:rPr lang="en-US" dirty="0" smtClean="0">
                    <a:latin typeface="Calibri" panose="020F0502020204030204" pitchFamily="34" charset="0"/>
                    <a:cs typeface="Calibri" panose="020F0502020204030204" pitchFamily="34" charset="0"/>
                  </a:rPr>
                  <a:t>P </a:t>
                </a:r>
                <a:r>
                  <a:rPr lang="el-GR" dirty="0" smtClean="0">
                    <a:latin typeface="Calibri" panose="020F0502020204030204" pitchFamily="34" charset="0"/>
                    <a:cs typeface="Calibri" panose="020F0502020204030204" pitchFamily="34" charset="0"/>
                  </a:rPr>
                  <a:t>δίνεται ως</a:t>
                </a:r>
              </a:p>
              <a:p>
                <a:pPr lvl="1"/>
                <a:endParaRPr lang="el-GR" sz="900"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𝑞</m:t>
                              </m:r>
                            </m:e>
                          </m:d>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029200"/>
              </a:xfrm>
              <a:blipFill>
                <a:blip r:embed="rId3"/>
                <a:stretch>
                  <a:fillRect t="-970" r="-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orizontal Scroll 3"/>
              <p:cNvSpPr/>
              <p:nvPr/>
            </p:nvSpPr>
            <p:spPr>
              <a:xfrm>
                <a:off x="6705600" y="762000"/>
                <a:ext cx="1752600" cy="813708"/>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l-GR" sz="2400" i="1" smtClean="0">
                              <a:solidFill>
                                <a:schemeClr val="tx1"/>
                              </a:solidFill>
                              <a:latin typeface="Cambria Math" panose="02040503050406030204" pitchFamily="18" charset="0"/>
                            </a:rPr>
                          </m:ctrlPr>
                        </m:sSubPr>
                        <m:e>
                          <m:acc>
                            <m:accPr>
                              <m:chr m:val="⃗"/>
                              <m:ctrlPr>
                                <a:rPr lang="el-GR"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𝐹</m:t>
                              </m:r>
                            </m:e>
                          </m:acc>
                        </m:e>
                        <m:sub>
                          <m:r>
                            <a:rPr lang="en-US" sz="2400" i="1">
                              <a:solidFill>
                                <a:schemeClr val="tx1"/>
                              </a:solidFill>
                              <a:latin typeface="Cambria Math" panose="02040503050406030204" pitchFamily="18" charset="0"/>
                            </a:rPr>
                            <m:t>𝑒</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𝑞</m:t>
                          </m:r>
                        </m:e>
                        <m:sub>
                          <m:r>
                            <a:rPr lang="en-US" sz="2400" i="1">
                              <a:solidFill>
                                <a:schemeClr val="tx1"/>
                              </a:solidFill>
                              <a:latin typeface="Cambria Math" panose="02040503050406030204" pitchFamily="18" charset="0"/>
                            </a:rPr>
                            <m:t>0</m:t>
                          </m:r>
                        </m:sub>
                      </m:sSub>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𝐸</m:t>
                          </m:r>
                        </m:e>
                      </m:acc>
                    </m:oMath>
                  </m:oMathPara>
                </a14:m>
                <a:endParaRPr lang="el-GR" sz="2400">
                  <a:solidFill>
                    <a:schemeClr val="tx1"/>
                  </a:solidFill>
                </a:endParaRPr>
              </a:p>
            </p:txBody>
          </p:sp>
        </mc:Choice>
        <mc:Fallback xmlns="">
          <p:sp>
            <p:nvSpPr>
              <p:cNvPr id="4" name="Horizontal Scroll 3"/>
              <p:cNvSpPr>
                <a:spLocks noRot="1" noChangeAspect="1" noMove="1" noResize="1" noEditPoints="1" noAdjustHandles="1" noChangeArrowheads="1" noChangeShapeType="1" noTextEdit="1"/>
              </p:cNvSpPr>
              <p:nvPr/>
            </p:nvSpPr>
            <p:spPr>
              <a:xfrm>
                <a:off x="6705600" y="762000"/>
                <a:ext cx="1752600" cy="813708"/>
              </a:xfrm>
              <a:prstGeom prst="horizontalScroll">
                <a:avLst/>
              </a:prstGeom>
              <a:blipFill>
                <a:blip r:embed="rId4"/>
                <a:stretch>
                  <a:fillRect/>
                </a:stretch>
              </a:blipFill>
              <a:ln w="28575"/>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Horizontal Scroll 4"/>
              <p:cNvSpPr/>
              <p:nvPr/>
            </p:nvSpPr>
            <p:spPr>
              <a:xfrm>
                <a:off x="5638800" y="5334000"/>
                <a:ext cx="2971799" cy="1143000"/>
              </a:xfrm>
              <a:prstGeom prst="horizontalScroll">
                <a:avLst>
                  <a:gd name="adj" fmla="val 877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Ηλεκτρικό πεδίο αποκλειστικά εξαρτώμενο από την πηγή φορτίου </a:t>
                </a:r>
                <a14:m>
                  <m:oMath xmlns:m="http://schemas.openxmlformats.org/officeDocument/2006/math">
                    <m:r>
                      <a:rPr lang="en-BS" i="1" dirty="0" smtClean="0">
                        <a:solidFill>
                          <a:schemeClr val="tx1"/>
                        </a:solidFill>
                        <a:latin typeface="Cambria Math" panose="02040503050406030204" pitchFamily="18" charset="0"/>
                      </a:rPr>
                      <m:t>𝑞</m:t>
                    </m:r>
                  </m:oMath>
                </a14:m>
                <a:r>
                  <a:rPr lang="el-GR" dirty="0" smtClean="0">
                    <a:solidFill>
                      <a:schemeClr val="tx1"/>
                    </a:solidFill>
                  </a:rPr>
                  <a:t>!</a:t>
                </a:r>
                <a:endParaRPr lang="en-US" dirty="0">
                  <a:solidFill>
                    <a:schemeClr val="tx1"/>
                  </a:solidFill>
                </a:endParaRPr>
              </a:p>
            </p:txBody>
          </p:sp>
        </mc:Choice>
        <mc:Fallback>
          <p:sp>
            <p:nvSpPr>
              <p:cNvPr id="5" name="Horizontal Scroll 4"/>
              <p:cNvSpPr>
                <a:spLocks noRot="1" noChangeAspect="1" noMove="1" noResize="1" noEditPoints="1" noAdjustHandles="1" noChangeArrowheads="1" noChangeShapeType="1" noTextEdit="1"/>
              </p:cNvSpPr>
              <p:nvPr/>
            </p:nvSpPr>
            <p:spPr>
              <a:xfrm>
                <a:off x="5638800" y="5334000"/>
                <a:ext cx="2971799" cy="1143000"/>
              </a:xfrm>
              <a:prstGeom prst="horizontalScroll">
                <a:avLst>
                  <a:gd name="adj" fmla="val 8779"/>
                </a:avLst>
              </a:prstGeom>
              <a:blipFill>
                <a:blip r:embed="rId5"/>
                <a:stretch>
                  <a:fillRect r="-408"/>
                </a:stretch>
              </a:blipFill>
              <a:ln w="19050"/>
            </p:spPr>
            <p:txBody>
              <a:bodyPr/>
              <a:lstStyle/>
              <a:p>
                <a:r>
                  <a:rPr lang="en-US">
                    <a:noFill/>
                  </a:rPr>
                  <a:t> </a:t>
                </a:r>
              </a:p>
            </p:txBody>
          </p:sp>
        </mc:Fallback>
      </mc:AlternateContent>
    </p:spTree>
    <p:extLst>
      <p:ext uri="{BB962C8B-B14F-4D97-AF65-F5344CB8AC3E}">
        <p14:creationId xmlns:p14="http://schemas.microsoft.com/office/powerpoint/2010/main" val="168411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872249" cy="4493530"/>
          </a:xfrm>
        </p:spPr>
        <p:txBody>
          <a:bodyPr>
            <a:normAutofit/>
          </a:bodyPr>
          <a:lstStyle/>
          <a:p>
            <a:r>
              <a:rPr lang="el-GR" b="1" dirty="0" smtClean="0">
                <a:latin typeface="Calibri" panose="020F0502020204030204" pitchFamily="34" charset="0"/>
                <a:cs typeface="Calibri" panose="020F0502020204030204" pitchFamily="34" charset="0"/>
              </a:rPr>
              <a:t>Ηλεκτρικό πεδίο</a:t>
            </a:r>
            <a:endParaRPr lang="en-US" b="1" dirty="0" smtClean="0">
              <a:latin typeface="Calibri" panose="020F0502020204030204" pitchFamily="34" charset="0"/>
              <a:cs typeface="Calibri" panose="020F0502020204030204" pitchFamily="34" charset="0"/>
            </a:endParaRPr>
          </a:p>
          <a:p>
            <a:pPr marL="365760" lvl="1" indent="0">
              <a:buNone/>
            </a:pPr>
            <a:endParaRPr lang="el-GR" dirty="0">
              <a:latin typeface="Calibri" panose="020F0502020204030204" pitchFamily="34" charset="0"/>
              <a:cs typeface="Calibri" panose="020F0502020204030204" pitchFamily="34" charset="0"/>
            </a:endParaRPr>
          </a:p>
        </p:txBody>
      </p:sp>
      <p:grpSp>
        <p:nvGrpSpPr>
          <p:cNvPr id="11" name="Group 10"/>
          <p:cNvGrpSpPr/>
          <p:nvPr/>
        </p:nvGrpSpPr>
        <p:grpSpPr>
          <a:xfrm>
            <a:off x="533399" y="2032908"/>
            <a:ext cx="8077200" cy="4045492"/>
            <a:chOff x="533399" y="2032908"/>
            <a:chExt cx="8077200" cy="404549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2032908"/>
              <a:ext cx="8077200" cy="4045492"/>
            </a:xfrm>
            <a:prstGeom prst="rect">
              <a:avLst/>
            </a:prstGeom>
          </p:spPr>
        </p:pic>
        <p:cxnSp>
          <p:nvCxnSpPr>
            <p:cNvPr id="6" name="Straight Arrow Connector 5"/>
            <p:cNvCxnSpPr/>
            <p:nvPr/>
          </p:nvCxnSpPr>
          <p:spPr>
            <a:xfrm>
              <a:off x="2790825" y="30416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83250" y="33337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78125" y="501650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38800" y="53022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636960" y="3060360"/>
              <a:ext cx="360" cy="360"/>
            </p14:xfrm>
          </p:contentPart>
        </mc:Choice>
        <mc:Fallback xmlns="">
          <p:pic>
            <p:nvPicPr>
              <p:cNvPr id="5" name="Ink 4"/>
              <p:cNvPicPr/>
              <p:nvPr/>
            </p:nvPicPr>
            <p:blipFill>
              <a:blip r:embed="rId5"/>
              <a:stretch>
                <a:fillRect/>
              </a:stretch>
            </p:blipFill>
            <p:spPr>
              <a:xfrm>
                <a:off x="6633360" y="3056760"/>
                <a:ext cx="7560" cy="7560"/>
              </a:xfrm>
              <a:prstGeom prst="rect">
                <a:avLst/>
              </a:prstGeom>
            </p:spPr>
          </p:pic>
        </mc:Fallback>
      </mc:AlternateContent>
      <mc:AlternateContent xmlns:mc="http://schemas.openxmlformats.org/markup-compatibility/2006" xmlns:a14="http://schemas.microsoft.com/office/drawing/2010/main">
        <mc:Choice Requires="a14">
          <p:sp>
            <p:nvSpPr>
              <p:cNvPr id="12" name="Horizontal Scroll 11"/>
              <p:cNvSpPr/>
              <p:nvPr/>
            </p:nvSpPr>
            <p:spPr>
              <a:xfrm>
                <a:off x="6636960" y="762000"/>
                <a:ext cx="1821240" cy="813708"/>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l-GR" sz="2400" i="1" smtClean="0">
                              <a:solidFill>
                                <a:schemeClr val="tx1"/>
                              </a:solidFill>
                              <a:latin typeface="Cambria Math" panose="02040503050406030204" pitchFamily="18" charset="0"/>
                            </a:rPr>
                          </m:ctrlPr>
                        </m:sSubPr>
                        <m:e>
                          <m:acc>
                            <m:accPr>
                              <m:chr m:val="⃗"/>
                              <m:ctrlPr>
                                <a:rPr lang="el-GR"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𝐹</m:t>
                              </m:r>
                            </m:e>
                          </m:acc>
                        </m:e>
                        <m:sub>
                          <m:r>
                            <a:rPr lang="en-US" sz="2400" i="1">
                              <a:solidFill>
                                <a:schemeClr val="tx1"/>
                              </a:solidFill>
                              <a:latin typeface="Cambria Math" panose="02040503050406030204" pitchFamily="18" charset="0"/>
                            </a:rPr>
                            <m:t>𝑒</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𝑞</m:t>
                          </m:r>
                        </m:e>
                        <m:sub>
                          <m:r>
                            <a:rPr lang="en-US" sz="2400" i="1">
                              <a:solidFill>
                                <a:schemeClr val="tx1"/>
                              </a:solidFill>
                              <a:latin typeface="Cambria Math" panose="02040503050406030204" pitchFamily="18" charset="0"/>
                            </a:rPr>
                            <m:t>0</m:t>
                          </m:r>
                        </m:sub>
                      </m:sSub>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𝐸</m:t>
                          </m:r>
                        </m:e>
                      </m:acc>
                    </m:oMath>
                  </m:oMathPara>
                </a14:m>
                <a:endParaRPr lang="el-GR" sz="2400">
                  <a:solidFill>
                    <a:schemeClr val="tx1"/>
                  </a:solidFill>
                </a:endParaRPr>
              </a:p>
            </p:txBody>
          </p:sp>
        </mc:Choice>
        <mc:Fallback xmlns="">
          <p:sp>
            <p:nvSpPr>
              <p:cNvPr id="12" name="Horizontal Scroll 11"/>
              <p:cNvSpPr>
                <a:spLocks noRot="1" noChangeAspect="1" noMove="1" noResize="1" noEditPoints="1" noAdjustHandles="1" noChangeArrowheads="1" noChangeShapeType="1" noTextEdit="1"/>
              </p:cNvSpPr>
              <p:nvPr/>
            </p:nvSpPr>
            <p:spPr>
              <a:xfrm>
                <a:off x="6636960" y="762000"/>
                <a:ext cx="1821240" cy="813708"/>
              </a:xfrm>
              <a:prstGeom prst="horizontalScroll">
                <a:avLst/>
              </a:prstGeom>
              <a:blipFill>
                <a:blip r:embed="rId6"/>
                <a:stretch>
                  <a:fillRect/>
                </a:stretch>
              </a:blipFill>
              <a:ln w="28575"/>
            </p:spPr>
            <p:txBody>
              <a:bodyPr/>
              <a:lstStyle/>
              <a:p>
                <a:r>
                  <a:rPr lang="en-US">
                    <a:noFill/>
                  </a:rPr>
                  <a:t> </a:t>
                </a:r>
              </a:p>
            </p:txBody>
          </p:sp>
        </mc:Fallback>
      </mc:AlternateContent>
      <p:sp>
        <p:nvSpPr>
          <p:cNvPr id="7" name="Horizontal Scroll 6"/>
          <p:cNvSpPr/>
          <p:nvPr/>
        </p:nvSpPr>
        <p:spPr>
          <a:xfrm>
            <a:off x="609600" y="6017530"/>
            <a:ext cx="3955311" cy="5089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Θετική πηγή φορτίου </a:t>
            </a:r>
            <a:r>
              <a:rPr lang="el-GR" sz="1400" dirty="0" smtClean="0">
                <a:solidFill>
                  <a:schemeClr val="tx1"/>
                </a:solidFill>
                <a:sym typeface="Wingdings" panose="05000000000000000000" pitchFamily="2" charset="2"/>
              </a:rPr>
              <a:t> φορά πεδίου «προς τα έξω»</a:t>
            </a:r>
            <a:endParaRPr lang="en-US" sz="1400" dirty="0">
              <a:solidFill>
                <a:schemeClr val="tx1"/>
              </a:solidFill>
            </a:endParaRPr>
          </a:p>
        </p:txBody>
      </p:sp>
      <p:sp>
        <p:nvSpPr>
          <p:cNvPr id="13" name="Horizontal Scroll 12"/>
          <p:cNvSpPr/>
          <p:nvPr/>
        </p:nvSpPr>
        <p:spPr>
          <a:xfrm>
            <a:off x="4697817" y="6009945"/>
            <a:ext cx="3955311" cy="5089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rPr>
              <a:t>Αρνητική πηγή φορτίου </a:t>
            </a:r>
            <a:r>
              <a:rPr lang="el-GR" sz="1400" dirty="0" smtClean="0">
                <a:solidFill>
                  <a:schemeClr val="tx1"/>
                </a:solidFill>
                <a:sym typeface="Wingdings" panose="05000000000000000000" pitchFamily="2" charset="2"/>
              </a:rPr>
              <a:t> φορά πεδίου «προς τα μέσα»</a:t>
            </a:r>
            <a:endParaRPr lang="en-US" sz="1400" dirty="0">
              <a:solidFill>
                <a:schemeClr val="tx1"/>
              </a:solidFill>
            </a:endParaRPr>
          </a:p>
        </p:txBody>
      </p:sp>
    </p:spTree>
    <p:extLst>
      <p:ext uri="{BB962C8B-B14F-4D97-AF65-F5344CB8AC3E}">
        <p14:creationId xmlns:p14="http://schemas.microsoft.com/office/powerpoint/2010/main" val="130465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181600"/>
              </a:xfrm>
            </p:spPr>
            <p:txBody>
              <a:bodyPr>
                <a:normAutofit/>
              </a:bodyPr>
              <a:lstStyle/>
              <a:p>
                <a:r>
                  <a:rPr lang="el-GR" b="1" dirty="0" smtClean="0">
                    <a:latin typeface="Calibri" panose="020F0502020204030204" pitchFamily="34" charset="0"/>
                    <a:cs typeface="Calibri" panose="020F0502020204030204" pitchFamily="34" charset="0"/>
                  </a:rPr>
                  <a:t>Ηλεκτρικό πεδίο</a:t>
                </a:r>
                <a:endParaRPr lang="en-US" b="1"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Τι συμβαίνει αν έχουμε πολλές πηγές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oMath>
                </a14:m>
                <a:r>
                  <a:rPr lang="el-GR" dirty="0" smtClean="0">
                    <a:latin typeface="Calibri" panose="020F0502020204030204" pitchFamily="34" charset="0"/>
                    <a:cs typeface="Calibri" panose="020F0502020204030204" pitchFamily="34" charset="0"/>
                  </a:rPr>
                  <a:t>;</a:t>
                </a:r>
              </a:p>
              <a:p>
                <a:pPr lvl="1"/>
                <a:endParaRPr lang="en-US" sz="14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Ηλεκτρικό πεδίο: διανυσματικό μέγεθος</a:t>
                </a:r>
                <a:br>
                  <a:rPr lang="el-GR" dirty="0" smtClean="0">
                    <a:latin typeface="Calibri" panose="020F0502020204030204" pitchFamily="34" charset="0"/>
                    <a:cs typeface="Calibri" panose="020F0502020204030204" pitchFamily="34" charset="0"/>
                  </a:rPr>
                </a:br>
                <a:endParaRPr lang="en-US"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b="0" i="1" smtClean="0">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panose="02040503050406030204" pitchFamily="18" charset="0"/>
                                </a:rPr>
                                <m:t>𝐸</m:t>
                              </m:r>
                            </m:e>
                          </m:acc>
                        </m:e>
                        <m:sub>
                          <m:r>
                            <a:rPr lang="en-US" b="0" i="1" smtClean="0">
                              <a:latin typeface="Cambria Math" panose="02040503050406030204" pitchFamily="18" charset="0"/>
                            </a:rPr>
                            <m:t>𝑃</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smtClean="0">
                                      <a:latin typeface="Cambria Math" panose="02040503050406030204" pitchFamily="18" charset="0"/>
                                    </a:rPr>
                                  </m:ctrlPr>
                                </m:sSubPr>
                                <m:e>
                                  <m:r>
                                    <a:rPr lang="en-US" b="1" i="0" smtClean="0">
                                      <a:latin typeface="Cambria Math" panose="02040503050406030204" pitchFamily="18" charset="0"/>
                                    </a:rPr>
                                    <m:t>𝐫</m:t>
                                  </m:r>
                                </m:e>
                                <m:sub>
                                  <m:r>
                                    <a:rPr lang="en-US" b="1" i="0" smtClean="0">
                                      <a:latin typeface="Cambria Math" panose="02040503050406030204" pitchFamily="18" charset="0"/>
                                    </a:rPr>
                                    <m:t>𝐢</m:t>
                                  </m:r>
                                </m:sub>
                              </m:sSub>
                            </m:e>
                          </m:acc>
                        </m:e>
                      </m:nary>
                    </m:oMath>
                  </m:oMathPara>
                </a14:m>
                <a:endParaRPr lang="el-GR" dirty="0" smtClean="0">
                  <a:latin typeface="Calibri" panose="020F0502020204030204" pitchFamily="34" charset="0"/>
                  <a:cs typeface="Calibri" panose="020F0502020204030204" pitchFamily="34" charset="0"/>
                </a:endParaRPr>
              </a:p>
              <a:p>
                <a:pPr marL="365760" lvl="1" indent="0">
                  <a:buNone/>
                </a:pPr>
                <a:endParaRPr lang="en-US" sz="1100" dirty="0">
                  <a:latin typeface="Calibri" panose="020F0502020204030204" pitchFamily="34" charset="0"/>
                  <a:cs typeface="Calibri" panose="020F0502020204030204" pitchFamily="34" charset="0"/>
                </a:endParaRPr>
              </a:p>
              <a:p>
                <a:pPr marL="365760" lvl="1" indent="0">
                  <a:buNone/>
                </a:pPr>
                <a:r>
                  <a:rPr lang="el-GR" dirty="0" smtClean="0">
                    <a:latin typeface="Calibri" panose="020F0502020204030204" pitchFamily="34" charset="0"/>
                    <a:cs typeface="Calibri" panose="020F0502020204030204" pitchFamily="34" charset="0"/>
                  </a:rPr>
                  <a:t>όπου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oMath>
                </a14:m>
                <a:r>
                  <a:rPr lang="el-GR" dirty="0" smtClean="0">
                    <a:latin typeface="Calibri" panose="020F0502020204030204" pitchFamily="34" charset="0"/>
                    <a:cs typeface="Calibri" panose="020F0502020204030204" pitchFamily="34" charset="0"/>
                  </a:rPr>
                  <a:t> η απόσταση κάθε πηγής από ένα σημείο </a:t>
                </a:r>
                <a:r>
                  <a:rPr lang="en-US" dirty="0" smtClean="0">
                    <a:latin typeface="Calibri" panose="020F0502020204030204" pitchFamily="34" charset="0"/>
                    <a:cs typeface="Calibri" panose="020F0502020204030204" pitchFamily="34" charset="0"/>
                  </a:rPr>
                  <a:t>P </a:t>
                </a:r>
                <a:r>
                  <a:rPr lang="el-GR" dirty="0" smtClean="0">
                    <a:latin typeface="Calibri" panose="020F0502020204030204" pitchFamily="34" charset="0"/>
                    <a:cs typeface="Calibri" panose="020F0502020204030204" pitchFamily="34" charset="0"/>
                  </a:rPr>
                  <a:t>και </a:t>
                </a:r>
                <a14:m>
                  <m:oMath xmlns:m="http://schemas.openxmlformats.org/officeDocument/2006/math">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oMath>
                </a14:m>
                <a:r>
                  <a:rPr lang="el-GR" dirty="0" smtClean="0">
                    <a:latin typeface="Calibri" panose="020F0502020204030204" pitchFamily="34" charset="0"/>
                    <a:cs typeface="Calibri" panose="020F0502020204030204" pitchFamily="34" charset="0"/>
                  </a:rPr>
                  <a:t> το μοναδιαίο διάνυσμα από την πηγή </a:t>
                </a:r>
                <a14:m>
                  <m:oMath xmlns:m="http://schemas.openxmlformats.org/officeDocument/2006/math">
                    <m:r>
                      <m:rPr>
                        <m:brk m:alnAt="7"/>
                      </m:rPr>
                      <a:rPr lang="en-US" i="1">
                        <a:latin typeface="Cambria Math" panose="02040503050406030204" pitchFamily="18" charset="0"/>
                      </a:rPr>
                      <m:t>𝑖</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στο σημείο </a:t>
                </a:r>
                <a:r>
                  <a:rPr lang="en-US" dirty="0" smtClean="0">
                    <a:latin typeface="Calibri" panose="020F0502020204030204" pitchFamily="34" charset="0"/>
                    <a:cs typeface="Calibri" panose="020F0502020204030204" pitchFamily="34" charset="0"/>
                  </a:rPr>
                  <a:t>P</a:t>
                </a:r>
                <a:endParaRPr lang="el-GR" dirty="0" smtClean="0">
                  <a:latin typeface="Calibri" panose="020F0502020204030204" pitchFamily="34" charset="0"/>
                  <a:cs typeface="Calibri" panose="020F0502020204030204" pitchFamily="34" charset="0"/>
                </a:endParaRPr>
              </a:p>
              <a:p>
                <a:pPr lvl="1"/>
                <a:endParaRPr lang="el-GR"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Προσθέτουμε διανυσματικά τις επιμέρους συνεισφορές</a:t>
                </a:r>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Πολλές φορές, η ανάλυση σε συνιστώσες είναι πολύ βολική!</a:t>
                </a:r>
                <a:endParaRPr lang="el-GR"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a:blip r:embed="rId3"/>
                <a:stretch>
                  <a:fillRect t="-941"/>
                </a:stretch>
              </a:blipFill>
            </p:spPr>
            <p:txBody>
              <a:bodyPr/>
              <a:lstStyle/>
              <a:p>
                <a:r>
                  <a:rPr lang="en-US">
                    <a:noFill/>
                  </a:rPr>
                  <a:t> </a:t>
                </a:r>
              </a:p>
            </p:txBody>
          </p:sp>
        </mc:Fallback>
      </mc:AlternateContent>
    </p:spTree>
    <p:extLst>
      <p:ext uri="{BB962C8B-B14F-4D97-AF65-F5344CB8AC3E}">
        <p14:creationId xmlns:p14="http://schemas.microsoft.com/office/powerpoint/2010/main" val="168099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2722" y="3200400"/>
            <a:ext cx="2175976" cy="32766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84948" cy="51054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r>
                  <a:rPr lang="el-GR" sz="2000" dirty="0" smtClean="0">
                    <a:latin typeface="Calibri" panose="020F0502020204030204" pitchFamily="34" charset="0"/>
                    <a:cs typeface="Calibri" panose="020F0502020204030204" pitchFamily="34" charset="0"/>
                  </a:rPr>
                  <a:t>Φορτία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βρίσκονται στον οριζόντιο άξονα, σε</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αποστάσεις </a:t>
                </a:r>
                <a14:m>
                  <m:oMath xmlns:m="http://schemas.openxmlformats.org/officeDocument/2006/math">
                    <m:r>
                      <a:rPr lang="en-US" sz="2000" b="0" i="1" smtClean="0">
                        <a:latin typeface="Cambria Math" panose="02040503050406030204" pitchFamily="18" charset="0"/>
                      </a:rPr>
                      <m:t>𝑎</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και </a:t>
                </a:r>
                <a14:m>
                  <m:oMath xmlns:m="http://schemas.openxmlformats.org/officeDocument/2006/math">
                    <m:r>
                      <a:rPr lang="en-US" sz="2000" i="1" dirty="0" smtClean="0">
                        <a:latin typeface="Cambria Math" panose="02040503050406030204" pitchFamily="18" charset="0"/>
                      </a:rPr>
                      <m:t>𝑏</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αντίστοιχα, από την αρχή των αξόνων, όπως στο σχήμα.</a:t>
                </a:r>
                <a:br>
                  <a:rPr lang="el-GR"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Α) Βρείτε τις συνιστώσες του ηλεκτρικού πεδίου στο</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σημείο </a:t>
                </a:r>
                <a14:m>
                  <m:oMath xmlns:m="http://schemas.openxmlformats.org/officeDocument/2006/math">
                    <m:r>
                      <a:rPr lang="en-US" sz="2000" i="1" dirty="0" smtClean="0">
                        <a:latin typeface="Cambria Math" panose="02040503050406030204" pitchFamily="18" charset="0"/>
                      </a:rPr>
                      <m:t>𝑃</m:t>
                    </m:r>
                    <m:r>
                      <a:rPr lang="el-GR" sz="2000" i="1" dirty="0" smtClean="0">
                        <a:latin typeface="Cambria Math" panose="02040503050406030204" pitchFamily="18" charset="0"/>
                      </a:rPr>
                      <m:t> (0,</m:t>
                    </m:r>
                    <m:r>
                      <a:rPr lang="en-US" sz="2000" i="1" dirty="0" smtClean="0">
                        <a:latin typeface="Cambria Math" panose="02040503050406030204" pitchFamily="18" charset="0"/>
                      </a:rPr>
                      <m:t>𝑦</m:t>
                    </m:r>
                    <m:r>
                      <a:rPr lang="en-US" sz="2000" i="1" dirty="0" smtClean="0">
                        <a:latin typeface="Cambria Math" panose="02040503050406030204" pitchFamily="18" charset="0"/>
                      </a:rPr>
                      <m:t>).</m:t>
                    </m:r>
                  </m:oMath>
                </a14:m>
                <a:r>
                  <a:rPr lang="en-US" sz="2000" dirty="0" smtClean="0">
                    <a:latin typeface="Calibri" panose="020F0502020204030204" pitchFamily="34" charset="0"/>
                    <a:cs typeface="Calibri" panose="020F0502020204030204" pitchFamily="34" charset="0"/>
                  </a:rPr>
                  <a:t/>
                </a:r>
                <a:br>
                  <a:rPr lang="en-US" sz="2000" dirty="0" smtClean="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B) </a:t>
                </a:r>
                <a:r>
                  <a:rPr lang="el-GR" sz="2000" dirty="0" smtClean="0">
                    <a:latin typeface="Calibri" panose="020F0502020204030204" pitchFamily="34" charset="0"/>
                    <a:cs typeface="Calibri" panose="020F0502020204030204" pitchFamily="34" charset="0"/>
                  </a:rPr>
                  <a:t>Βρείτε το ηλεκτρικό πεδίο στο </a:t>
                </a:r>
                <a:r>
                  <a:rPr lang="en-US" sz="2000" dirty="0">
                    <a:latin typeface="Calibri" panose="020F0502020204030204" pitchFamily="34" charset="0"/>
                    <a:cs typeface="Calibri" panose="020F0502020204030204" pitchFamily="34" charset="0"/>
                  </a:rPr>
                  <a:t>P</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στην ειδική περίπτωση που </a:t>
                </a:r>
                <a14:m>
                  <m:oMath xmlns:m="http://schemas.openxmlformats.org/officeDocument/2006/math">
                    <m:sSub>
                      <m:sSubPr>
                        <m:ctrlPr>
                          <a:rPr lang="el-GR" sz="2000" i="1">
                            <a:latin typeface="Cambria Math" panose="02040503050406030204" pitchFamily="18" charset="0"/>
                          </a:rPr>
                        </m:ctrlPr>
                      </m:sSubPr>
                      <m:e>
                        <m:r>
                          <a:rPr lang="el-GR" sz="2000" b="0" i="1" smtClean="0">
                            <a:latin typeface="Cambria Math" panose="02040503050406030204" pitchFamily="18" charset="0"/>
                          </a:rPr>
                          <m:t>|</m:t>
                        </m:r>
                        <m:r>
                          <a:rPr lang="en-US" sz="2000" i="1">
                            <a:latin typeface="Cambria Math" panose="02040503050406030204" pitchFamily="18" charset="0"/>
                          </a:rPr>
                          <m:t>𝑞</m:t>
                        </m:r>
                      </m:e>
                      <m:sub>
                        <m:r>
                          <a:rPr lang="en-US" sz="2000" i="1">
                            <a:latin typeface="Cambria Math" panose="02040503050406030204" pitchFamily="18" charset="0"/>
                          </a:rPr>
                          <m:t>1</m:t>
                        </m:r>
                      </m:sub>
                    </m:sSub>
                    <m:r>
                      <a:rPr lang="el-GR"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2</m:t>
                        </m:r>
                      </m:sub>
                    </m:sSub>
                    <m:r>
                      <a:rPr lang="el-GR" sz="2000" b="0" i="1" smtClean="0">
                        <a:latin typeface="Cambria Math" panose="02040503050406030204" pitchFamily="18" charset="0"/>
                      </a:rPr>
                      <m:t>|</m:t>
                    </m:r>
                  </m:oMath>
                </a14:m>
                <a:r>
                  <a:rPr lang="el-GR" sz="2000" dirty="0" smtClean="0">
                    <a:latin typeface="Calibri" panose="020F0502020204030204" pitchFamily="34" charset="0"/>
                    <a:cs typeface="Calibri" panose="020F0502020204030204" pitchFamily="34" charset="0"/>
                  </a:rPr>
                  <a:t> και </a:t>
                </a:r>
                <a14:m>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𝑏</m:t>
                    </m:r>
                    <m:r>
                      <a:rPr lang="en-US" sz="2000" b="0" i="1" smtClean="0">
                        <a:latin typeface="Cambria Math" panose="02040503050406030204" pitchFamily="18" charset="0"/>
                      </a:rPr>
                      <m:t>.</m:t>
                    </m:r>
                  </m:oMath>
                </a14:m>
                <a:r>
                  <a:rPr lang="en-US" sz="2000" dirty="0" smtClean="0">
                    <a:latin typeface="Calibri" panose="020F0502020204030204" pitchFamily="34" charset="0"/>
                    <a:cs typeface="Calibri" panose="020F0502020204030204" pitchFamily="34" charset="0"/>
                  </a:rPr>
                  <a:t/>
                </a:r>
                <a:br>
                  <a:rPr lang="en-US"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Γ) Στο Β) ερώτημα, βρείτε το ηλεκτρικό πεδίο όταν </a:t>
                </a:r>
                <a14:m>
                  <m:oMath xmlns:m="http://schemas.openxmlformats.org/officeDocument/2006/math">
                    <m:r>
                      <a:rPr lang="en-US" sz="2000" i="1" dirty="0" smtClean="0">
                        <a:latin typeface="Cambria Math" panose="02040503050406030204" pitchFamily="18" charset="0"/>
                        <a:cs typeface="Calibri" panose="020F0502020204030204" pitchFamily="34" charset="0"/>
                      </a:rPr>
                      <m:t>𝑦</m:t>
                    </m:r>
                  </m:oMath>
                </a14:m>
                <a:r>
                  <a:rPr lang="el-GR" sz="2000" dirty="0" smtClean="0">
                    <a:latin typeface="Calibri" panose="020F0502020204030204" pitchFamily="34" charset="0"/>
                    <a:cs typeface="Calibri" panose="020F0502020204030204" pitchFamily="34" charset="0"/>
                  </a:rPr>
                  <a:t>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𝑎</m:t>
                    </m:r>
                  </m:oMath>
                </a14:m>
                <a:r>
                  <a:rPr lang="en-US" sz="2000" dirty="0" smtClean="0">
                    <a:latin typeface="Calibri" panose="020F0502020204030204" pitchFamily="34" charset="0"/>
                    <a:cs typeface="Calibri" panose="020F0502020204030204" pitchFamily="34" charset="0"/>
                  </a:rPr>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84948" cy="5105400"/>
              </a:xfrm>
              <a:blipFill>
                <a:blip r:embed="rId4"/>
                <a:stretch>
                  <a:fillRect t="-955" r="-1468"/>
                </a:stretch>
              </a:blipFill>
            </p:spPr>
            <p:txBody>
              <a:bodyPr/>
              <a:lstStyle/>
              <a:p>
                <a:r>
                  <a:rPr lang="en-US">
                    <a:noFill/>
                  </a:rPr>
                  <a:t> </a:t>
                </a:r>
              </a:p>
            </p:txBody>
          </p:sp>
        </mc:Fallback>
      </mc:AlternateContent>
      <p:cxnSp>
        <p:nvCxnSpPr>
          <p:cNvPr id="7" name="Straight Arrow Connector 6"/>
          <p:cNvCxnSpPr>
            <a:stCxn id="4" idx="1"/>
          </p:cNvCxnSpPr>
          <p:nvPr/>
        </p:nvCxnSpPr>
        <p:spPr>
          <a:xfrm flipH="1">
            <a:off x="5715000" y="4838700"/>
            <a:ext cx="757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5" name="Group 44"/>
          <p:cNvGrpSpPr/>
          <p:nvPr/>
        </p:nvGrpSpPr>
        <p:grpSpPr>
          <a:xfrm>
            <a:off x="4037466" y="3657600"/>
            <a:ext cx="1635109" cy="2743200"/>
            <a:chOff x="4037466" y="3657600"/>
            <a:chExt cx="1635109" cy="274320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9269" y="3657600"/>
              <a:ext cx="1573306" cy="2743200"/>
            </a:xfrm>
            <a:prstGeom prst="rect">
              <a:avLst/>
            </a:prstGeom>
          </p:spPr>
        </p:pic>
        <p:cxnSp>
          <p:nvCxnSpPr>
            <p:cNvPr id="10" name="Straight Arrow Connector 9"/>
            <p:cNvCxnSpPr/>
            <p:nvPr/>
          </p:nvCxnSpPr>
          <p:spPr>
            <a:xfrm flipV="1">
              <a:off x="4467223" y="4093373"/>
              <a:ext cx="0" cy="1364456"/>
            </a:xfrm>
            <a:prstGeom prst="straightConnector1">
              <a:avLst/>
            </a:prstGeom>
            <a:ln w="190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4467223" y="5484018"/>
              <a:ext cx="377362" cy="2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67223" y="5481637"/>
              <a:ext cx="383867" cy="238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7223" y="5476875"/>
              <a:ext cx="0" cy="76914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4044437" y="3924300"/>
                  <a:ext cx="386773" cy="3300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𝐸</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1</m:t>
                                </m:r>
                              </m:e>
                              <m:sub>
                                <m:r>
                                  <a:rPr lang="en-US" b="0" i="1" smtClean="0">
                                    <a:solidFill>
                                      <a:srgbClr val="FF0000"/>
                                    </a:solidFill>
                                    <a:latin typeface="Cambria Math" panose="02040503050406030204" pitchFamily="18" charset="0"/>
                                  </a:rPr>
                                  <m:t>𝑦</m:t>
                                </m:r>
                              </m:sub>
                            </m:sSub>
                          </m:sub>
                        </m:sSub>
                      </m:oMath>
                    </m:oMathPara>
                  </a14:m>
                  <a:endParaRPr lang="el-GR"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044437" y="3924300"/>
                  <a:ext cx="386773" cy="330027"/>
                </a:xfrm>
                <a:prstGeom prst="rect">
                  <a:avLst/>
                </a:prstGeom>
                <a:blipFill rotWithShape="0">
                  <a:blip r:embed="rId6"/>
                  <a:stretch>
                    <a:fillRect l="-14063" r="-3125" b="-1851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927005" y="5186590"/>
                  <a:ext cx="380361" cy="302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𝐸</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1</m:t>
                                </m:r>
                              </m:e>
                              <m:sub>
                                <m:r>
                                  <a:rPr lang="en-US" b="0" i="1" smtClean="0">
                                    <a:solidFill>
                                      <a:srgbClr val="FF0000"/>
                                    </a:solidFill>
                                    <a:latin typeface="Cambria Math" panose="02040503050406030204" pitchFamily="18" charset="0"/>
                                  </a:rPr>
                                  <m:t>𝑥</m:t>
                                </m:r>
                              </m:sub>
                            </m:sSub>
                          </m:sub>
                        </m:sSub>
                      </m:oMath>
                    </m:oMathPara>
                  </a14:m>
                  <a:endParaRPr lang="el-GR"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27005" y="5186590"/>
                  <a:ext cx="380361" cy="302199"/>
                </a:xfrm>
                <a:prstGeom prst="rect">
                  <a:avLst/>
                </a:prstGeom>
                <a:blipFill rotWithShape="0">
                  <a:blip r:embed="rId7"/>
                  <a:stretch>
                    <a:fillRect l="-14286" b="-1428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920499" y="5488789"/>
                  <a:ext cx="385683" cy="302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𝐸</m:t>
                            </m:r>
                          </m:e>
                          <m:sub>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2</m:t>
                                </m:r>
                              </m:e>
                              <m:sub>
                                <m:r>
                                  <a:rPr lang="en-US" b="0" i="1" smtClean="0">
                                    <a:solidFill>
                                      <a:srgbClr val="0070C0"/>
                                    </a:solidFill>
                                    <a:latin typeface="Cambria Math" panose="02040503050406030204" pitchFamily="18" charset="0"/>
                                  </a:rPr>
                                  <m:t>𝑥</m:t>
                                </m:r>
                              </m:sub>
                            </m:sSub>
                          </m:sub>
                        </m:sSub>
                      </m:oMath>
                    </m:oMathPara>
                  </a14:m>
                  <a:endParaRPr lang="el-GR" dirty="0">
                    <a:solidFill>
                      <a:srgbClr val="0070C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920499" y="5488789"/>
                  <a:ext cx="385683" cy="302199"/>
                </a:xfrm>
                <a:prstGeom prst="rect">
                  <a:avLst/>
                </a:prstGeom>
                <a:blipFill rotWithShape="0">
                  <a:blip r:embed="rId8"/>
                  <a:stretch>
                    <a:fillRect l="-14286" r="-1587" b="-14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037466" y="5943860"/>
                  <a:ext cx="392094" cy="3300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𝐸</m:t>
                            </m:r>
                          </m:e>
                          <m:sub>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2</m:t>
                                </m:r>
                              </m:e>
                              <m:sub>
                                <m:r>
                                  <a:rPr lang="en-US" b="0" i="1" smtClean="0">
                                    <a:solidFill>
                                      <a:srgbClr val="0070C0"/>
                                    </a:solidFill>
                                    <a:latin typeface="Cambria Math" panose="02040503050406030204" pitchFamily="18" charset="0"/>
                                  </a:rPr>
                                  <m:t>𝑦</m:t>
                                </m:r>
                              </m:sub>
                            </m:sSub>
                          </m:sub>
                        </m:sSub>
                      </m:oMath>
                    </m:oMathPara>
                  </a14:m>
                  <a:endParaRPr lang="el-GR" dirty="0">
                    <a:solidFill>
                      <a:srgbClr val="0070C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037466" y="5943860"/>
                  <a:ext cx="392094" cy="330027"/>
                </a:xfrm>
                <a:prstGeom prst="rect">
                  <a:avLst/>
                </a:prstGeom>
                <a:blipFill rotWithShape="0">
                  <a:blip r:embed="rId9"/>
                  <a:stretch>
                    <a:fillRect l="-13846" r="-3077" b="-18519"/>
                  </a:stretch>
                </a:blipFill>
              </p:spPr>
              <p:txBody>
                <a:bodyPr/>
                <a:lstStyle/>
                <a:p>
                  <a:r>
                    <a:rPr lang="el-GR">
                      <a:noFill/>
                    </a:rPr>
                    <a:t> </a:t>
                  </a:r>
                </a:p>
              </p:txBody>
            </p:sp>
          </mc:Fallback>
        </mc:AlternateContent>
        <p:cxnSp>
          <p:nvCxnSpPr>
            <p:cNvPr id="34" name="Straight Connector 33"/>
            <p:cNvCxnSpPr/>
            <p:nvPr/>
          </p:nvCxnSpPr>
          <p:spPr>
            <a:xfrm>
              <a:off x="4838079" y="4110745"/>
              <a:ext cx="0" cy="136851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4849348" y="5479255"/>
              <a:ext cx="0" cy="76200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4495800" y="6241256"/>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4481511" y="4089313"/>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4933440" y="3619800"/>
              <a:ext cx="2129760" cy="2781360"/>
            </p14:xfrm>
          </p:contentPart>
        </mc:Choice>
        <mc:Fallback xmlns="">
          <p:pic>
            <p:nvPicPr>
              <p:cNvPr id="5" name="Ink 4"/>
              <p:cNvPicPr/>
              <p:nvPr/>
            </p:nvPicPr>
            <p:blipFill>
              <a:blip r:embed="rId11"/>
              <a:stretch>
                <a:fillRect/>
              </a:stretch>
            </p:blipFill>
            <p:spPr>
              <a:xfrm>
                <a:off x="4930560" y="3616920"/>
                <a:ext cx="2135160" cy="2786760"/>
              </a:xfrm>
              <a:prstGeom prst="rect">
                <a:avLst/>
              </a:prstGeom>
            </p:spPr>
          </p:pic>
        </mc:Fallback>
      </mc:AlternateContent>
    </p:spTree>
    <p:extLst>
      <p:ext uri="{BB962C8B-B14F-4D97-AF65-F5344CB8AC3E}">
        <p14:creationId xmlns:p14="http://schemas.microsoft.com/office/powerpoint/2010/main" val="1515109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061" y="710292"/>
            <a:ext cx="2868168"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smtClean="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Λύση:</a:t>
                </a:r>
              </a:p>
              <a:p>
                <a:pPr lvl="1"/>
                <a:r>
                  <a:rPr lang="el-GR" sz="1600" dirty="0" smtClean="0">
                    <a:latin typeface="Calibri" panose="020F0502020204030204" pitchFamily="34" charset="0"/>
                    <a:cs typeface="Calibri" panose="020F0502020204030204" pitchFamily="34" charset="0"/>
                  </a:rPr>
                  <a:t>Α) Βρείτε τις συνιστώσες του ηλεκτρικού πεδίου </a:t>
                </a:r>
                <a:br>
                  <a:rPr lang="el-GR"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στο σημείο </a:t>
                </a:r>
                <a14:m>
                  <m:oMath xmlns:m="http://schemas.openxmlformats.org/officeDocument/2006/math">
                    <m:r>
                      <a:rPr lang="en-US" sz="1600" i="1" dirty="0" smtClean="0">
                        <a:latin typeface="Cambria Math" panose="02040503050406030204" pitchFamily="18" charset="0"/>
                      </a:rPr>
                      <m:t>𝑃</m:t>
                    </m:r>
                    <m:r>
                      <a:rPr lang="el-GR" sz="1600" i="1" dirty="0" smtClean="0">
                        <a:latin typeface="Cambria Math" panose="02040503050406030204" pitchFamily="18" charset="0"/>
                      </a:rPr>
                      <m:t> (0,</m:t>
                    </m:r>
                    <m:r>
                      <a:rPr lang="en-US" sz="1600" i="1" dirty="0" smtClean="0">
                        <a:latin typeface="Cambria Math" panose="02040503050406030204" pitchFamily="18" charset="0"/>
                      </a:rPr>
                      <m:t>𝑦</m:t>
                    </m:r>
                    <m:r>
                      <a:rPr lang="en-US" sz="1600" i="1" dirty="0" smtClean="0">
                        <a:latin typeface="Cambria Math" panose="02040503050406030204" pitchFamily="18" charset="0"/>
                      </a:rPr>
                      <m:t>).</m:t>
                    </m:r>
                  </m:oMath>
                </a14:m>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endParaRPr lang="en-US"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rotWithShape="0">
                <a:blip r:embed="rId4"/>
                <a:stretch>
                  <a:fillRect t="-1085"/>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582120" y="798840"/>
              <a:ext cx="7952400" cy="5779440"/>
            </p14:xfrm>
          </p:contentPart>
        </mc:Choice>
        <mc:Fallback xmlns="">
          <p:pic>
            <p:nvPicPr>
              <p:cNvPr id="5" name="Ink 4"/>
              <p:cNvPicPr/>
              <p:nvPr/>
            </p:nvPicPr>
            <p:blipFill>
              <a:blip r:embed="rId6"/>
              <a:stretch>
                <a:fillRect/>
              </a:stretch>
            </p:blipFill>
            <p:spPr>
              <a:xfrm>
                <a:off x="576720" y="790920"/>
                <a:ext cx="7966800" cy="5799600"/>
              </a:xfrm>
              <a:prstGeom prst="rect">
                <a:avLst/>
              </a:prstGeom>
            </p:spPr>
          </p:pic>
        </mc:Fallback>
      </mc:AlternateContent>
    </p:spTree>
    <p:extLst>
      <p:ext uri="{BB962C8B-B14F-4D97-AF65-F5344CB8AC3E}">
        <p14:creationId xmlns:p14="http://schemas.microsoft.com/office/powerpoint/2010/main" val="4231690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061" y="710292"/>
            <a:ext cx="2868168"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smtClean="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Λύση:</a:t>
                </a:r>
              </a:p>
              <a:p>
                <a:pPr lvl="1"/>
                <a:r>
                  <a:rPr lang="el-GR" sz="1600" dirty="0" smtClean="0">
                    <a:latin typeface="Calibri" panose="020F0502020204030204" pitchFamily="34" charset="0"/>
                    <a:cs typeface="Calibri" panose="020F0502020204030204" pitchFamily="34" charset="0"/>
                  </a:rPr>
                  <a:t>Α) Βρείτε τις συνιστώσες του ηλεκτρικού πεδίου </a:t>
                </a:r>
                <a:br>
                  <a:rPr lang="el-GR"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στο σημείο </a:t>
                </a:r>
                <a14:m>
                  <m:oMath xmlns:m="http://schemas.openxmlformats.org/officeDocument/2006/math">
                    <m:r>
                      <a:rPr lang="en-US" sz="1600" i="1" dirty="0" smtClean="0">
                        <a:latin typeface="Cambria Math" panose="02040503050406030204" pitchFamily="18" charset="0"/>
                      </a:rPr>
                      <m:t>𝑃</m:t>
                    </m:r>
                    <m:r>
                      <a:rPr lang="el-GR" sz="1600" i="1" dirty="0" smtClean="0">
                        <a:latin typeface="Cambria Math" panose="02040503050406030204" pitchFamily="18" charset="0"/>
                      </a:rPr>
                      <m:t> (0,</m:t>
                    </m:r>
                    <m:r>
                      <a:rPr lang="en-US" sz="1600" i="1" dirty="0" smtClean="0">
                        <a:latin typeface="Cambria Math" panose="02040503050406030204" pitchFamily="18" charset="0"/>
                      </a:rPr>
                      <m:t>𝑦</m:t>
                    </m:r>
                    <m:r>
                      <a:rPr lang="en-US" sz="1600" i="1" dirty="0" smtClean="0">
                        <a:latin typeface="Cambria Math" panose="02040503050406030204" pitchFamily="18" charset="0"/>
                      </a:rPr>
                      <m:t>).</m:t>
                    </m:r>
                  </m:oMath>
                </a14:m>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endParaRPr lang="en-US"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rotWithShape="0">
                <a:blip r:embed="rId4"/>
                <a:stretch>
                  <a:fillRect t="-1085"/>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593280" y="2381040"/>
              <a:ext cx="6141600" cy="3951720"/>
            </p14:xfrm>
          </p:contentPart>
        </mc:Choice>
        <mc:Fallback xmlns="">
          <p:pic>
            <p:nvPicPr>
              <p:cNvPr id="5" name="Ink 4"/>
              <p:cNvPicPr/>
              <p:nvPr/>
            </p:nvPicPr>
            <p:blipFill>
              <a:blip r:embed="rId6"/>
              <a:stretch>
                <a:fillRect/>
              </a:stretch>
            </p:blipFill>
            <p:spPr>
              <a:xfrm>
                <a:off x="583920" y="2373840"/>
                <a:ext cx="6158880" cy="3970080"/>
              </a:xfrm>
              <a:prstGeom prst="rect">
                <a:avLst/>
              </a:prstGeom>
            </p:spPr>
          </p:pic>
        </mc:Fallback>
      </mc:AlternateContent>
    </p:spTree>
    <p:extLst>
      <p:ext uri="{BB962C8B-B14F-4D97-AF65-F5344CB8AC3E}">
        <p14:creationId xmlns:p14="http://schemas.microsoft.com/office/powerpoint/2010/main" val="2927402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174" y="690977"/>
            <a:ext cx="2293581"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9353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n-US" sz="1600" dirty="0" smtClean="0">
                    <a:latin typeface="Calibri" panose="020F0502020204030204" pitchFamily="34" charset="0"/>
                    <a:cs typeface="Calibri" panose="020F0502020204030204" pitchFamily="34" charset="0"/>
                  </a:rPr>
                  <a:t>B) </a:t>
                </a:r>
                <a:r>
                  <a:rPr lang="el-GR" sz="1600" dirty="0" smtClean="0">
                    <a:latin typeface="Calibri" panose="020F0502020204030204" pitchFamily="34" charset="0"/>
                    <a:cs typeface="Calibri" panose="020F0502020204030204" pitchFamily="34" charset="0"/>
                  </a:rPr>
                  <a:t>Βρείτε το ηλεκτρικό πεδίο στο σημείο </a:t>
                </a:r>
                <a:r>
                  <a:rPr lang="en-US" sz="1600" dirty="0" smtClean="0">
                    <a:latin typeface="Calibri" panose="020F0502020204030204" pitchFamily="34" charset="0"/>
                    <a:cs typeface="Calibri" panose="020F0502020204030204" pitchFamily="34" charset="0"/>
                  </a:rPr>
                  <a:t>P </a:t>
                </a:r>
                <a:r>
                  <a:rPr lang="el-GR" sz="1600" dirty="0" smtClean="0">
                    <a:latin typeface="Calibri" panose="020F0502020204030204" pitchFamily="34" charset="0"/>
                    <a:cs typeface="Calibri" panose="020F0502020204030204" pitchFamily="34" charset="0"/>
                  </a:rPr>
                  <a:t>στην </a:t>
                </a: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ειδική περίπτωση</a:t>
                </a:r>
                <a:r>
                  <a:rPr lang="en-US" sz="1600" dirty="0" smtClean="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που </a:t>
                </a:r>
                <a14:m>
                  <m:oMath xmlns:m="http://schemas.openxmlformats.org/officeDocument/2006/math">
                    <m:sSub>
                      <m:sSubPr>
                        <m:ctrlPr>
                          <a:rPr lang="el-GR" sz="1600" i="1">
                            <a:latin typeface="Cambria Math" panose="02040503050406030204" pitchFamily="18" charset="0"/>
                          </a:rPr>
                        </m:ctrlPr>
                      </m:sSubPr>
                      <m:e>
                        <m:r>
                          <a:rPr lang="el-GR" sz="1600" b="0" i="1" smtClean="0">
                            <a:latin typeface="Cambria Math" panose="02040503050406030204" pitchFamily="18" charset="0"/>
                          </a:rPr>
                          <m:t>|</m:t>
                        </m:r>
                        <m:r>
                          <a:rPr lang="en-US" sz="1600" i="1">
                            <a:latin typeface="Cambria Math" panose="02040503050406030204" pitchFamily="18" charset="0"/>
                          </a:rPr>
                          <m:t>𝑞</m:t>
                        </m:r>
                      </m:e>
                      <m:sub>
                        <m:r>
                          <a:rPr lang="en-US" sz="1600" i="1">
                            <a:latin typeface="Cambria Math" panose="02040503050406030204" pitchFamily="18" charset="0"/>
                          </a:rPr>
                          <m:t>1</m:t>
                        </m:r>
                      </m:sub>
                    </m:sSub>
                    <m:r>
                      <a:rPr lang="el-GR"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𝑞</m:t>
                        </m:r>
                      </m:e>
                      <m:sub>
                        <m:r>
                          <a:rPr lang="en-US" sz="1600" i="1">
                            <a:latin typeface="Cambria Math" panose="02040503050406030204" pitchFamily="18" charset="0"/>
                          </a:rPr>
                          <m:t>2</m:t>
                        </m:r>
                      </m:sub>
                    </m:sSub>
                    <m:r>
                      <a:rPr lang="el-GR" sz="1600" b="0" i="1" smtClean="0">
                        <a:latin typeface="Cambria Math" panose="02040503050406030204" pitchFamily="18" charset="0"/>
                      </a:rPr>
                      <m:t>|</m:t>
                    </m:r>
                  </m:oMath>
                </a14:m>
                <a:r>
                  <a:rPr lang="el-GR" sz="1600" dirty="0" smtClean="0">
                    <a:latin typeface="Calibri" panose="020F0502020204030204" pitchFamily="34" charset="0"/>
                    <a:cs typeface="Calibri" panose="020F0502020204030204" pitchFamily="34" charset="0"/>
                  </a:rPr>
                  <a:t> και </a:t>
                </a:r>
                <a14:m>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oMath>
                </a14:m>
                <a:endParaRPr lang="en-US" sz="1600"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93530"/>
              </a:xfrm>
              <a:blipFill rotWithShape="0">
                <a:blip r:embed="rId4"/>
                <a:stretch>
                  <a:fillRect t="-1085"/>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07680" y="2530800"/>
              <a:ext cx="6126840" cy="3857040"/>
            </p14:xfrm>
          </p:contentPart>
        </mc:Choice>
        <mc:Fallback xmlns="">
          <p:pic>
            <p:nvPicPr>
              <p:cNvPr id="5" name="Ink 4"/>
              <p:cNvPicPr/>
              <p:nvPr/>
            </p:nvPicPr>
            <p:blipFill>
              <a:blip r:embed="rId6"/>
              <a:stretch>
                <a:fillRect/>
              </a:stretch>
            </p:blipFill>
            <p:spPr>
              <a:xfrm>
                <a:off x="597600" y="2521440"/>
                <a:ext cx="6149880" cy="3877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1712160" y="4338000"/>
              <a:ext cx="166680" cy="315000"/>
            </p14:xfrm>
          </p:contentPart>
        </mc:Choice>
        <mc:Fallback xmlns="">
          <p:pic>
            <p:nvPicPr>
              <p:cNvPr id="6" name="Ink 5"/>
              <p:cNvPicPr/>
              <p:nvPr/>
            </p:nvPicPr>
            <p:blipFill>
              <a:blip r:embed="rId8"/>
              <a:stretch>
                <a:fillRect/>
              </a:stretch>
            </p:blipFill>
            <p:spPr>
              <a:xfrm>
                <a:off x="1703520" y="4329000"/>
                <a:ext cx="185760" cy="334440"/>
              </a:xfrm>
              <a:prstGeom prst="rect">
                <a:avLst/>
              </a:prstGeom>
            </p:spPr>
          </p:pic>
        </mc:Fallback>
      </mc:AlternateContent>
    </p:spTree>
    <p:extLst>
      <p:ext uri="{BB962C8B-B14F-4D97-AF65-F5344CB8AC3E}">
        <p14:creationId xmlns:p14="http://schemas.microsoft.com/office/powerpoint/2010/main" val="1994565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648" y="704290"/>
            <a:ext cx="2293581" cy="43189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62075"/>
                <a:ext cx="7872249" cy="4493530"/>
              </a:xfrm>
            </p:spPr>
            <p:txBody>
              <a:bodyPr>
                <a:normAutofit/>
              </a:bodyPr>
              <a:lstStyle/>
              <a:p>
                <a:r>
                  <a:rPr lang="el-GR" b="1" dirty="0" smtClean="0">
                    <a:latin typeface="Calibri" panose="020F0502020204030204" pitchFamily="34" charset="0"/>
                    <a:cs typeface="Calibri" panose="020F0502020204030204" pitchFamily="34" charset="0"/>
                  </a:rPr>
                  <a:t>Παράδειγμα </a:t>
                </a:r>
                <a:r>
                  <a:rPr lang="en-US" b="1"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Λύση:</a:t>
                </a:r>
              </a:p>
              <a:p>
                <a:pPr lvl="1"/>
                <a:r>
                  <a:rPr lang="el-GR" sz="1600" dirty="0" smtClean="0">
                    <a:latin typeface="Calibri" panose="020F0502020204030204" pitchFamily="34" charset="0"/>
                    <a:cs typeface="Calibri" panose="020F0502020204030204" pitchFamily="34" charset="0"/>
                  </a:rPr>
                  <a:t>Γ) Στο Β) ερώτημα, βρείτε το ηλεκτρικό πεδίο όταν </a:t>
                </a:r>
                <a14:m>
                  <m:oMath xmlns:m="http://schemas.openxmlformats.org/officeDocument/2006/math">
                    <m:r>
                      <a:rPr lang="en-US" sz="1600" b="0" i="1" smtClean="0">
                        <a:latin typeface="Cambria Math" panose="02040503050406030204" pitchFamily="18" charset="0"/>
                      </a:rPr>
                      <m:t>𝑦</m:t>
                    </m:r>
                    <m:r>
                      <a:rPr lang="en-US" sz="1600" b="0" i="1" smtClean="0">
                        <a:latin typeface="Cambria Math" panose="02040503050406030204" pitchFamily="18" charset="0"/>
                      </a:rPr>
                      <m:t>≫</m:t>
                    </m:r>
                    <m:r>
                      <a:rPr lang="en-US" sz="1600" b="0" i="1" smtClean="0">
                        <a:latin typeface="Cambria Math" panose="02040503050406030204" pitchFamily="18" charset="0"/>
                      </a:rPr>
                      <m:t>𝑎</m:t>
                    </m:r>
                  </m:oMath>
                </a14:m>
                <a:r>
                  <a:rPr lang="en-US" sz="1600" dirty="0" smtClean="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62075"/>
                <a:ext cx="7872249" cy="4493530"/>
              </a:xfrm>
              <a:blipFill rotWithShape="0">
                <a:blip r:embed="rId4"/>
                <a:stretch>
                  <a:fillRect t="-1084"/>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33600" y="1715040"/>
              <a:ext cx="6522480" cy="4706640"/>
            </p14:xfrm>
          </p:contentPart>
        </mc:Choice>
        <mc:Fallback xmlns="">
          <p:pic>
            <p:nvPicPr>
              <p:cNvPr id="5" name="Ink 4"/>
              <p:cNvPicPr/>
              <p:nvPr/>
            </p:nvPicPr>
            <p:blipFill>
              <a:blip r:embed="rId6"/>
              <a:stretch>
                <a:fillRect/>
              </a:stretch>
            </p:blipFill>
            <p:spPr>
              <a:xfrm>
                <a:off x="627840" y="1706400"/>
                <a:ext cx="6542640" cy="4724640"/>
              </a:xfrm>
              <a:prstGeom prst="rect">
                <a:avLst/>
              </a:prstGeom>
            </p:spPr>
          </p:pic>
        </mc:Fallback>
      </mc:AlternateContent>
    </p:spTree>
    <p:extLst>
      <p:ext uri="{BB962C8B-B14F-4D97-AF65-F5344CB8AC3E}">
        <p14:creationId xmlns:p14="http://schemas.microsoft.com/office/powerpoint/2010/main" val="3742672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Συνεχίζεται... </a:t>
            </a:r>
            <a:r>
              <a:rPr lang="el-GR" smtClean="0">
                <a:sym typeface="Wingdings" panose="05000000000000000000" pitchFamily="2" charset="2"/>
              </a:rPr>
              <a:t></a:t>
            </a:r>
            <a:endParaRPr lang="el-GR" dirty="0"/>
          </a:p>
        </p:txBody>
      </p:sp>
    </p:spTree>
    <p:extLst>
      <p:ext uri="{BB962C8B-B14F-4D97-AF65-F5344CB8AC3E}">
        <p14:creationId xmlns:p14="http://schemas.microsoft.com/office/powerpoint/2010/main" val="2726529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3702079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a:effectLst>
                  <a:outerShdw blurRad="38100" dist="38100" dir="2700000" algn="tl">
                    <a:srgbClr val="000000">
                      <a:alpha val="43137"/>
                    </a:srgbClr>
                  </a:outerShdw>
                </a:effectLst>
              </a:rPr>
              <a:t>Ηλεκτρομαγνητισμός</a:t>
            </a:r>
          </a:p>
          <a:p>
            <a:r>
              <a:rPr lang="el-GR" dirty="0"/>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61514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Ηλεκτρομαγνητισμός</a:t>
            </a:r>
            <a:endParaRPr lang="el-GR" dirty="0"/>
          </a:p>
        </p:txBody>
      </p:sp>
      <p:sp>
        <p:nvSpPr>
          <p:cNvPr id="3" name="Content Placeholder 2"/>
          <p:cNvSpPr>
            <a:spLocks noGrp="1"/>
          </p:cNvSpPr>
          <p:nvPr>
            <p:ph idx="1"/>
          </p:nvPr>
        </p:nvSpPr>
        <p:spPr>
          <a:xfrm>
            <a:off x="738350" y="1371600"/>
            <a:ext cx="7719850" cy="4876800"/>
          </a:xfrm>
        </p:spPr>
        <p:txBody>
          <a:bodyPr>
            <a:normAutofit fontScale="92500"/>
          </a:bodyPr>
          <a:lstStyle/>
          <a:p>
            <a:r>
              <a:rPr lang="el-GR" dirty="0" smtClean="0">
                <a:latin typeface="Calibri" panose="020F0502020204030204" pitchFamily="34" charset="0"/>
                <a:cs typeface="Calibri" panose="020F0502020204030204" pitchFamily="34" charset="0"/>
              </a:rPr>
              <a:t>Μελέτη των φαινομένων που σχετίζονται με τον </a:t>
            </a:r>
            <a:r>
              <a:rPr lang="el-GR" b="1" dirty="0" smtClean="0">
                <a:latin typeface="Calibri" panose="020F0502020204030204" pitchFamily="34" charset="0"/>
                <a:cs typeface="Calibri" panose="020F0502020204030204" pitchFamily="34" charset="0"/>
              </a:rPr>
              <a:t>ηλεκτρισμό</a:t>
            </a:r>
            <a:r>
              <a:rPr lang="el-GR" dirty="0" smtClean="0">
                <a:latin typeface="Calibri" panose="020F0502020204030204" pitchFamily="34" charset="0"/>
                <a:cs typeface="Calibri" panose="020F0502020204030204" pitchFamily="34" charset="0"/>
              </a:rPr>
              <a:t> και το </a:t>
            </a:r>
            <a:r>
              <a:rPr lang="el-GR" b="1" dirty="0" smtClean="0">
                <a:latin typeface="Calibri" panose="020F0502020204030204" pitchFamily="34" charset="0"/>
                <a:cs typeface="Calibri" panose="020F0502020204030204" pitchFamily="34" charset="0"/>
              </a:rPr>
              <a:t>μαγνητισμό</a:t>
            </a:r>
          </a:p>
          <a:p>
            <a:r>
              <a:rPr lang="el-GR" dirty="0" smtClean="0">
                <a:latin typeface="Calibri" panose="020F0502020204030204" pitchFamily="34" charset="0"/>
                <a:cs typeface="Calibri" panose="020F0502020204030204" pitchFamily="34" charset="0"/>
              </a:rPr>
              <a:t>Νόμοι του Ηλεκτρομαγνητισμού</a:t>
            </a:r>
          </a:p>
          <a:p>
            <a:pPr lvl="1"/>
            <a:r>
              <a:rPr lang="el-GR" dirty="0" smtClean="0">
                <a:latin typeface="Calibri" panose="020F0502020204030204" pitchFamily="34" charset="0"/>
                <a:cs typeface="Calibri" panose="020F0502020204030204" pitchFamily="34" charset="0"/>
              </a:rPr>
              <a:t>Πανταχού παρόντες: </a:t>
            </a:r>
            <a:r>
              <a:rPr lang="en-US" dirty="0" smtClean="0">
                <a:latin typeface="Calibri" panose="020F0502020204030204" pitchFamily="34" charset="0"/>
                <a:cs typeface="Calibri" panose="020F0502020204030204" pitchFamily="34" charset="0"/>
              </a:rPr>
              <a:t>smartphones, </a:t>
            </a:r>
            <a:r>
              <a:rPr lang="el-GR" dirty="0" smtClean="0">
                <a:latin typeface="Calibri" panose="020F0502020204030204" pitchFamily="34" charset="0"/>
                <a:cs typeface="Calibri" panose="020F0502020204030204" pitchFamily="34" charset="0"/>
              </a:rPr>
              <a:t>τηλεοράσεις, ηλεκτροκινητήρες, Η/Υ, επιταχυντές σωματιδίων, κ.α.</a:t>
            </a:r>
          </a:p>
          <a:p>
            <a:r>
              <a:rPr lang="el-GR" dirty="0" smtClean="0">
                <a:latin typeface="Calibri" panose="020F0502020204030204" pitchFamily="34" charset="0"/>
                <a:cs typeface="Calibri" panose="020F0502020204030204" pitchFamily="34" charset="0"/>
              </a:rPr>
              <a:t>Ηλεκτρικός </a:t>
            </a:r>
            <a:r>
              <a:rPr lang="el-GR" dirty="0" smtClean="0">
                <a:latin typeface="Calibri" panose="020F0502020204030204" pitchFamily="34" charset="0"/>
                <a:cs typeface="Calibri" panose="020F0502020204030204" pitchFamily="34" charset="0"/>
                <a:sym typeface="Wingdings" panose="05000000000000000000" pitchFamily="2" charset="2"/>
              </a:rPr>
              <a:t> ήλεκτρο</a:t>
            </a:r>
            <a:r>
              <a:rPr lang="en-US" dirty="0" smtClean="0">
                <a:latin typeface="Calibri" panose="020F0502020204030204" pitchFamily="34" charset="0"/>
                <a:cs typeface="Calibri" panose="020F0502020204030204" pitchFamily="34" charset="0"/>
                <a:sym typeface="Wingdings" panose="05000000000000000000" pitchFamily="2" charset="2"/>
              </a:rPr>
              <a:t> (</a:t>
            </a:r>
            <a:r>
              <a:rPr lang="el-GR" dirty="0" smtClean="0">
                <a:latin typeface="Calibri" panose="020F0502020204030204" pitchFamily="34" charset="0"/>
                <a:cs typeface="Calibri" panose="020F0502020204030204" pitchFamily="34" charset="0"/>
                <a:sym typeface="Wingdings" panose="05000000000000000000" pitchFamily="2" charset="2"/>
              </a:rPr>
              <a:t>αρχ. Ελλ.) </a:t>
            </a:r>
            <a:r>
              <a:rPr lang="en-US" dirty="0">
                <a:latin typeface="Calibri" panose="020F0502020204030204" pitchFamily="34" charset="0"/>
                <a:cs typeface="Calibri" panose="020F0502020204030204" pitchFamily="34" charset="0"/>
                <a:sym typeface="Wingdings" panose="05000000000000000000" pitchFamily="2" charset="2"/>
              </a:rPr>
              <a:t>=</a:t>
            </a:r>
            <a:r>
              <a:rPr lang="el-GR" dirty="0" smtClean="0">
                <a:latin typeface="Calibri" panose="020F0502020204030204" pitchFamily="34" charset="0"/>
                <a:cs typeface="Calibri" panose="020F0502020204030204" pitchFamily="34" charset="0"/>
                <a:sym typeface="Wingdings" panose="05000000000000000000" pitchFamily="2" charset="2"/>
              </a:rPr>
              <a:t> κεχριμπάρι (απολιθωμένη ρητίνη, παράγωγο των κωνοφόρων δένδρων)</a:t>
            </a:r>
          </a:p>
          <a:p>
            <a:r>
              <a:rPr lang="el-GR" dirty="0" smtClean="0">
                <a:latin typeface="Calibri" panose="020F0502020204030204" pitchFamily="34" charset="0"/>
                <a:cs typeface="Calibri" panose="020F0502020204030204" pitchFamily="34" charset="0"/>
                <a:sym typeface="Wingdings" panose="05000000000000000000" pitchFamily="2" charset="2"/>
              </a:rPr>
              <a:t>Μαγνητικός  Μαγνησία Μ. Ασίας (σημερινή </a:t>
            </a:r>
            <a:r>
              <a:rPr lang="el-GR" dirty="0" err="1" smtClean="0">
                <a:latin typeface="Calibri" panose="020F0502020204030204" pitchFamily="34" charset="0"/>
                <a:cs typeface="Calibri" panose="020F0502020204030204" pitchFamily="34" charset="0"/>
                <a:sym typeface="Wingdings" panose="05000000000000000000" pitchFamily="2" charset="2"/>
              </a:rPr>
              <a:t>Μανίσα</a:t>
            </a:r>
            <a:r>
              <a:rPr lang="el-GR" dirty="0" smtClean="0">
                <a:latin typeface="Calibri" panose="020F0502020204030204" pitchFamily="34" charset="0"/>
                <a:cs typeface="Calibri" panose="020F0502020204030204" pitchFamily="34" charset="0"/>
                <a:sym typeface="Wingdings" panose="05000000000000000000" pitchFamily="2" charset="2"/>
              </a:rPr>
              <a:t>, κοντά στη Σμύρνη)  περιοχή που βρέθηκε για πρώτη φορά ο μαγνητίτης</a:t>
            </a:r>
          </a:p>
          <a:p>
            <a:r>
              <a:rPr lang="el-GR" dirty="0" smtClean="0">
                <a:latin typeface="Calibri" panose="020F0502020204030204" pitchFamily="34" charset="0"/>
                <a:cs typeface="Calibri" panose="020F0502020204030204" pitchFamily="34" charset="0"/>
                <a:sym typeface="Wingdings" panose="05000000000000000000" pitchFamily="2" charset="2"/>
              </a:rPr>
              <a:t>Επιστήμονες: </a:t>
            </a:r>
            <a:r>
              <a:rPr lang="en-US" dirty="0" smtClean="0">
                <a:latin typeface="Calibri" panose="020F0502020204030204" pitchFamily="34" charset="0"/>
                <a:cs typeface="Calibri" panose="020F0502020204030204" pitchFamily="34" charset="0"/>
                <a:sym typeface="Wingdings" panose="05000000000000000000" pitchFamily="2" charset="2"/>
              </a:rPr>
              <a:t>Oersted, Ampere, Weber, Faraday, Henry, </a:t>
            </a:r>
            <a:r>
              <a:rPr lang="en-US" b="1" dirty="0" smtClean="0">
                <a:latin typeface="Calibri" panose="020F0502020204030204" pitchFamily="34" charset="0"/>
                <a:cs typeface="Calibri" panose="020F0502020204030204" pitchFamily="34" charset="0"/>
                <a:sym typeface="Wingdings" panose="05000000000000000000" pitchFamily="2" charset="2"/>
              </a:rPr>
              <a:t>Maxwell</a:t>
            </a:r>
          </a:p>
          <a:p>
            <a:pPr lvl="1"/>
            <a:r>
              <a:rPr lang="en-US" b="1" dirty="0" smtClean="0">
                <a:latin typeface="Calibri" panose="020F0502020204030204" pitchFamily="34" charset="0"/>
                <a:cs typeface="Calibri" panose="020F0502020204030204" pitchFamily="34" charset="0"/>
                <a:sym typeface="Wingdings" panose="05000000000000000000" pitchFamily="2" charset="2"/>
              </a:rPr>
              <a:t>James Clerk Maxwell : Isaac Newton</a:t>
            </a:r>
            <a:r>
              <a:rPr lang="el-GR" b="1" dirty="0" smtClean="0">
                <a:latin typeface="Calibri" panose="020F0502020204030204" pitchFamily="34" charset="0"/>
                <a:cs typeface="Calibri" panose="020F0502020204030204" pitchFamily="34" charset="0"/>
                <a:sym typeface="Wingdings" panose="05000000000000000000" pitchFamily="2" charset="2"/>
              </a:rPr>
              <a:t> του ηλεκτρομαγνητισμού</a:t>
            </a:r>
            <a:endParaRPr lang="el-GR"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30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2583047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Ηλεκτρομαγνητισμός</a:t>
            </a:r>
          </a:p>
          <a:p>
            <a:r>
              <a:rPr lang="el-GR" b="1" dirty="0" smtClean="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1435726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95151" cy="5105400"/>
          </a:xfrm>
        </p:spPr>
        <p:txBody>
          <a:bodyPr>
            <a:normAutofit fontScale="92500" lnSpcReduction="10000"/>
          </a:bodyPr>
          <a:lstStyle/>
          <a:p>
            <a:r>
              <a:rPr lang="el-GR" dirty="0" smtClean="0">
                <a:latin typeface="Calibri" panose="020F0502020204030204" pitchFamily="34" charset="0"/>
                <a:cs typeface="Calibri" panose="020F0502020204030204" pitchFamily="34" charset="0"/>
              </a:rPr>
              <a:t>Όλοι έχετε </a:t>
            </a:r>
            <a:r>
              <a:rPr lang="en-US" dirty="0" smtClean="0">
                <a:latin typeface="Calibri" panose="020F0502020204030204" pitchFamily="34" charset="0"/>
                <a:cs typeface="Calibri" panose="020F0502020204030204" pitchFamily="34" charset="0"/>
              </a:rPr>
              <a:t>“</a:t>
            </a:r>
            <a:r>
              <a:rPr lang="el-GR" dirty="0" smtClean="0">
                <a:latin typeface="Calibri" panose="020F0502020204030204" pitchFamily="34" charset="0"/>
                <a:cs typeface="Calibri" panose="020F0502020204030204" pitchFamily="34" charset="0"/>
              </a:rPr>
              <a:t>δει</a:t>
            </a:r>
            <a:r>
              <a:rPr lang="en-US" dirty="0" smtClean="0">
                <a:latin typeface="Calibri" panose="020F0502020204030204" pitchFamily="34" charset="0"/>
                <a:cs typeface="Calibri" panose="020F0502020204030204" pitchFamily="34" charset="0"/>
              </a:rPr>
              <a:t>”</a:t>
            </a:r>
            <a:r>
              <a:rPr lang="el-GR" dirty="0" smtClean="0">
                <a:latin typeface="Calibri" panose="020F0502020204030204" pitchFamily="34" charset="0"/>
                <a:cs typeface="Calibri" panose="020F0502020204030204" pitchFamily="34" charset="0"/>
              </a:rPr>
              <a:t> ηλεκτρικά πεδία γύρω σας</a:t>
            </a:r>
          </a:p>
          <a:p>
            <a:pPr lvl="1"/>
            <a:r>
              <a:rPr lang="el-GR" dirty="0" smtClean="0">
                <a:latin typeface="Calibri" panose="020F0502020204030204" pitchFamily="34" charset="0"/>
                <a:cs typeface="Calibri" panose="020F0502020204030204" pitchFamily="34" charset="0"/>
              </a:rPr>
              <a:t>Τρίψτε ένα μπαλόνι στα μαλλιά σας και θα δείτε ότι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έλκει κομματάκια χαρτιού</a:t>
            </a:r>
          </a:p>
          <a:p>
            <a:r>
              <a:rPr lang="el-GR" dirty="0" smtClean="0">
                <a:latin typeface="Calibri" panose="020F0502020204030204" pitchFamily="34" charset="0"/>
                <a:cs typeface="Calibri" panose="020F0502020204030204" pitchFamily="34" charset="0"/>
              </a:rPr>
              <a:t>Μια τέτοια συμπεριφορά της ύλης αναφέρεται ως </a:t>
            </a:r>
            <a:r>
              <a:rPr lang="el-GR" b="1" dirty="0" smtClean="0">
                <a:latin typeface="Calibri" panose="020F0502020204030204" pitchFamily="34" charset="0"/>
                <a:cs typeface="Calibri" panose="020F0502020204030204" pitchFamily="34" charset="0"/>
              </a:rPr>
              <a:t>ηλεκτρική φόρτιση</a:t>
            </a:r>
          </a:p>
          <a:p>
            <a:pPr lvl="1"/>
            <a:r>
              <a:rPr lang="el-GR" sz="1900" dirty="0" smtClean="0">
                <a:latin typeface="Calibri" panose="020F0502020204030204" pitchFamily="34" charset="0"/>
                <a:cs typeface="Calibri" panose="020F0502020204030204" pitchFamily="34" charset="0"/>
              </a:rPr>
              <a:t>Ηλεκτρικά φορτισμένα σωματίδια κινούνται από τα μαλλιά σας στο μπαλόνι</a:t>
            </a:r>
          </a:p>
          <a:p>
            <a:pPr lvl="1"/>
            <a:r>
              <a:rPr lang="el-GR" sz="1900" dirty="0" smtClean="0">
                <a:latin typeface="Calibri" panose="020F0502020204030204" pitchFamily="34" charset="0"/>
                <a:cs typeface="Calibri" panose="020F0502020204030204" pitchFamily="34" charset="0"/>
              </a:rPr>
              <a:t>Πλησιάζοντας το στα κομμάτια χαρτί, τα φορτισμένα σωματίδια έλκουν κάποια άλλα φορτισμένα σωματίδια στο χαρτί</a:t>
            </a:r>
          </a:p>
          <a:p>
            <a:r>
              <a:rPr lang="el-GR" dirty="0" smtClean="0">
                <a:latin typeface="Calibri" panose="020F0502020204030204" pitchFamily="34" charset="0"/>
                <a:cs typeface="Calibri" panose="020F0502020204030204" pitchFamily="34" charset="0"/>
              </a:rPr>
              <a:t>Πειράματα έδειξαν ότι υπάρχουν δυο είδη ηλεκτρικού φορτίου </a:t>
            </a:r>
            <a:endParaRPr lang="en-US"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Ονομάστηκαν </a:t>
            </a:r>
            <a:r>
              <a:rPr lang="el-GR" b="1" i="1" dirty="0" smtClean="0">
                <a:latin typeface="Calibri" panose="020F0502020204030204" pitchFamily="34" charset="0"/>
                <a:cs typeface="Calibri" panose="020F0502020204030204" pitchFamily="34" charset="0"/>
              </a:rPr>
              <a:t>θετικό</a:t>
            </a:r>
            <a:r>
              <a:rPr lang="el-GR" b="1"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και </a:t>
            </a:r>
            <a:r>
              <a:rPr lang="el-GR" b="1" dirty="0" smtClean="0">
                <a:latin typeface="Calibri" panose="020F0502020204030204" pitchFamily="34" charset="0"/>
                <a:cs typeface="Calibri" panose="020F0502020204030204" pitchFamily="34" charset="0"/>
              </a:rPr>
              <a:t>αρνητικό</a:t>
            </a:r>
            <a:r>
              <a:rPr lang="el-GR" dirty="0" smtClean="0">
                <a:latin typeface="Calibri" panose="020F0502020204030204" pitchFamily="34" charset="0"/>
                <a:cs typeface="Calibri" panose="020F0502020204030204" pitchFamily="34" charset="0"/>
              </a:rPr>
              <a:t> </a:t>
            </a:r>
            <a:r>
              <a:rPr lang="el-GR" i="1" dirty="0" smtClean="0">
                <a:latin typeface="Calibri" panose="020F0502020204030204" pitchFamily="34" charset="0"/>
                <a:cs typeface="Calibri" panose="020F0502020204030204" pitchFamily="34" charset="0"/>
              </a:rPr>
              <a:t>φορτίο</a:t>
            </a:r>
          </a:p>
          <a:p>
            <a:pPr lvl="1"/>
            <a:r>
              <a:rPr lang="el-GR" dirty="0" smtClean="0">
                <a:latin typeface="Calibri" panose="020F0502020204030204" pitchFamily="34" charset="0"/>
                <a:cs typeface="Calibri" panose="020F0502020204030204" pitchFamily="34" charset="0"/>
              </a:rPr>
              <a:t>Τα </a:t>
            </a:r>
            <a:r>
              <a:rPr lang="el-GR" b="1" dirty="0" smtClean="0">
                <a:latin typeface="Calibri" panose="020F0502020204030204" pitchFamily="34" charset="0"/>
                <a:cs typeface="Calibri" panose="020F0502020204030204" pitchFamily="34" charset="0"/>
              </a:rPr>
              <a:t>ηλεκτρόνια</a:t>
            </a:r>
            <a:r>
              <a:rPr lang="el-GR"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ή</a:t>
            </a:r>
            <a:r>
              <a:rPr lang="el-GR" dirty="0" smtClean="0">
                <a:latin typeface="Calibri" panose="020F0502020204030204" pitchFamily="34" charset="0"/>
                <a:cs typeface="Calibri" panose="020F0502020204030204" pitchFamily="34" charset="0"/>
              </a:rPr>
              <a:t> και άλλα σωματίδια) έχουν </a:t>
            </a:r>
            <a:r>
              <a:rPr lang="el-GR" b="1" dirty="0" smtClean="0">
                <a:latin typeface="Calibri" panose="020F0502020204030204" pitchFamily="34" charset="0"/>
                <a:cs typeface="Calibri" panose="020F0502020204030204" pitchFamily="34" charset="0"/>
              </a:rPr>
              <a:t>αρνητικ</a:t>
            </a:r>
            <a:r>
              <a:rPr lang="el-GR" b="1" dirty="0">
                <a:latin typeface="Calibri" panose="020F0502020204030204" pitchFamily="34" charset="0"/>
                <a:cs typeface="Calibri" panose="020F0502020204030204" pitchFamily="34" charset="0"/>
              </a:rPr>
              <a:t>ό</a:t>
            </a:r>
            <a:r>
              <a:rPr lang="el-GR" b="1" dirty="0" smtClean="0">
                <a:latin typeface="Calibri" panose="020F0502020204030204" pitchFamily="34" charset="0"/>
                <a:cs typeface="Calibri" panose="020F0502020204030204" pitchFamily="34" charset="0"/>
              </a:rPr>
              <a:t> φορτίο</a:t>
            </a:r>
          </a:p>
          <a:p>
            <a:pPr lvl="1"/>
            <a:r>
              <a:rPr lang="el-GR" dirty="0" smtClean="0">
                <a:latin typeface="Calibri" panose="020F0502020204030204" pitchFamily="34" charset="0"/>
                <a:cs typeface="Calibri" panose="020F0502020204030204" pitchFamily="34" charset="0"/>
              </a:rPr>
              <a:t>Τα </a:t>
            </a:r>
            <a:r>
              <a:rPr lang="el-GR" b="1" dirty="0" smtClean="0">
                <a:latin typeface="Calibri" panose="020F0502020204030204" pitchFamily="34" charset="0"/>
                <a:cs typeface="Calibri" panose="020F0502020204030204" pitchFamily="34" charset="0"/>
              </a:rPr>
              <a:t>πρωτόνια</a:t>
            </a:r>
            <a:r>
              <a:rPr lang="el-GR" dirty="0" smtClean="0">
                <a:latin typeface="Calibri" panose="020F0502020204030204" pitchFamily="34" charset="0"/>
                <a:cs typeface="Calibri" panose="020F0502020204030204" pitchFamily="34" charset="0"/>
              </a:rPr>
              <a:t> (ή και άλλα σωματίδια) έχουν </a:t>
            </a:r>
            <a:br>
              <a:rPr lang="el-GR" dirty="0" smtClean="0">
                <a:latin typeface="Calibri" panose="020F0502020204030204" pitchFamily="34" charset="0"/>
                <a:cs typeface="Calibri" panose="020F0502020204030204" pitchFamily="34" charset="0"/>
              </a:rPr>
            </a:br>
            <a:r>
              <a:rPr lang="el-GR" b="1" dirty="0" smtClean="0">
                <a:latin typeface="Calibri" panose="020F0502020204030204" pitchFamily="34" charset="0"/>
                <a:cs typeface="Calibri" panose="020F0502020204030204" pitchFamily="34" charset="0"/>
              </a:rPr>
              <a:t>θετικό φορτίο</a:t>
            </a:r>
          </a:p>
          <a:p>
            <a:r>
              <a:rPr lang="el-GR" b="1" dirty="0" smtClean="0">
                <a:latin typeface="Calibri" panose="020F0502020204030204" pitchFamily="34" charset="0"/>
                <a:cs typeface="Calibri" panose="020F0502020204030204" pitchFamily="34" charset="0"/>
              </a:rPr>
              <a:t>Φορτία ίδιου προσήμου απωθούνται</a:t>
            </a:r>
          </a:p>
          <a:p>
            <a:r>
              <a:rPr lang="el-GR" b="1" dirty="0" smtClean="0">
                <a:latin typeface="Calibri" panose="020F0502020204030204" pitchFamily="34" charset="0"/>
                <a:cs typeface="Calibri" panose="020F0502020204030204" pitchFamily="34" charset="0"/>
              </a:rPr>
              <a:t>Φορτία αντίθετου προσήμου έλκονται</a:t>
            </a:r>
          </a:p>
          <a:p>
            <a:endParaRPr lang="el-GR"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3307" r="30161" b="2135"/>
          <a:stretch/>
        </p:blipFill>
        <p:spPr>
          <a:xfrm>
            <a:off x="7010399" y="673421"/>
            <a:ext cx="1723102" cy="1676400"/>
          </a:xfrm>
          <a:prstGeom prst="rect">
            <a:avLst/>
          </a:prstGeom>
          <a:ln>
            <a:noFill/>
          </a:ln>
          <a:effectLst>
            <a:softEdge rad="112500"/>
          </a:effectLst>
        </p:spPr>
      </p:pic>
      <p:grpSp>
        <p:nvGrpSpPr>
          <p:cNvPr id="15" name="Group 14"/>
          <p:cNvGrpSpPr/>
          <p:nvPr/>
        </p:nvGrpSpPr>
        <p:grpSpPr>
          <a:xfrm>
            <a:off x="6785106" y="4800600"/>
            <a:ext cx="1848845" cy="1676400"/>
            <a:chOff x="6785106" y="4800600"/>
            <a:chExt cx="1848845" cy="1676400"/>
          </a:xfrm>
        </p:grpSpPr>
        <p:grpSp>
          <p:nvGrpSpPr>
            <p:cNvPr id="12" name="Group 11"/>
            <p:cNvGrpSpPr/>
            <p:nvPr/>
          </p:nvGrpSpPr>
          <p:grpSpPr>
            <a:xfrm>
              <a:off x="6785106" y="4800600"/>
              <a:ext cx="1848845" cy="1676400"/>
              <a:chOff x="6800244" y="4800600"/>
              <a:chExt cx="1848845" cy="167640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35875"/>
              <a:stretch/>
            </p:blipFill>
            <p:spPr>
              <a:xfrm>
                <a:off x="6800244" y="4959282"/>
                <a:ext cx="1581756" cy="1517718"/>
              </a:xfrm>
              <a:prstGeom prst="rect">
                <a:avLst/>
              </a:prstGeom>
            </p:spPr>
          </p:pic>
          <p:sp>
            <p:nvSpPr>
              <p:cNvPr id="11" name="Rounded Rectangle 10"/>
              <p:cNvSpPr/>
              <p:nvPr/>
            </p:nvSpPr>
            <p:spPr>
              <a:xfrm>
                <a:off x="8221387" y="4800600"/>
                <a:ext cx="427702"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3" name="Rounded Rectangle 12"/>
            <p:cNvSpPr/>
            <p:nvPr/>
          </p:nvSpPr>
          <p:spPr>
            <a:xfrm>
              <a:off x="8351080" y="5556216"/>
              <a:ext cx="99551"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ounded Rectangle 13"/>
            <p:cNvSpPr/>
            <p:nvPr/>
          </p:nvSpPr>
          <p:spPr>
            <a:xfrm>
              <a:off x="8324887" y="6293724"/>
              <a:ext cx="99551"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226486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257800"/>
              </a:xfrm>
            </p:spPr>
            <p:txBody>
              <a:bodyPr>
                <a:normAutofit fontScale="92500" lnSpcReduction="10000"/>
              </a:bodyPr>
              <a:lstStyle/>
              <a:p>
                <a:r>
                  <a:rPr lang="el-GR" b="1" dirty="0" smtClean="0">
                    <a:latin typeface="Calibri" panose="020F0502020204030204" pitchFamily="34" charset="0"/>
                    <a:cs typeface="Calibri" panose="020F0502020204030204" pitchFamily="34" charset="0"/>
                  </a:rPr>
                  <a:t>Διατήρηση του ηλεκτρικού φορτίου</a:t>
                </a:r>
              </a:p>
              <a:p>
                <a:pPr lvl="1"/>
                <a:r>
                  <a:rPr lang="el-GR" dirty="0" smtClean="0">
                    <a:latin typeface="Calibri" panose="020F0502020204030204" pitchFamily="34" charset="0"/>
                    <a:cs typeface="Calibri" panose="020F0502020204030204" pitchFamily="34" charset="0"/>
                  </a:rPr>
                  <a:t>…σε απομονωμένο σύστημα</a:t>
                </a:r>
              </a:p>
              <a:p>
                <a:pPr lvl="1"/>
                <a:r>
                  <a:rPr lang="el-GR" dirty="0" smtClean="0">
                    <a:latin typeface="Calibri" panose="020F0502020204030204" pitchFamily="34" charset="0"/>
                    <a:cs typeface="Calibri" panose="020F0502020204030204" pitchFamily="34" charset="0"/>
                  </a:rPr>
                  <a:t>Μεταφορά (όχι δημιουργία!) φορτίου από ένα σώμα σε ένα άλλο</a:t>
                </a:r>
              </a:p>
              <a:p>
                <a:pPr lvl="2"/>
                <a:r>
                  <a:rPr lang="el-GR" dirty="0" smtClean="0">
                    <a:latin typeface="Calibri" panose="020F0502020204030204" pitchFamily="34" charset="0"/>
                    <a:cs typeface="Calibri" panose="020F0502020204030204" pitchFamily="34" charset="0"/>
                  </a:rPr>
                  <a:t>Το ένα φορτίζεται </a:t>
                </a:r>
                <a:r>
                  <a:rPr lang="el-GR" b="1" dirty="0" smtClean="0">
                    <a:latin typeface="Calibri" panose="020F0502020204030204" pitchFamily="34" charset="0"/>
                    <a:cs typeface="Calibri" panose="020F0502020204030204" pitchFamily="34" charset="0"/>
                  </a:rPr>
                  <a:t>θετικά (πλεόνασμα θετικού φορτίου)</a:t>
                </a:r>
                <a:r>
                  <a:rPr lang="el-GR" dirty="0" smtClean="0">
                    <a:latin typeface="Calibri" panose="020F0502020204030204" pitchFamily="34" charset="0"/>
                    <a:cs typeface="Calibri" panose="020F0502020204030204" pitchFamily="34" charset="0"/>
                  </a:rPr>
                  <a:t>, το άλλο </a:t>
                </a:r>
                <a:r>
                  <a:rPr lang="el-GR" b="1" dirty="0" smtClean="0">
                    <a:latin typeface="Calibri" panose="020F0502020204030204" pitchFamily="34" charset="0"/>
                    <a:cs typeface="Calibri" panose="020F0502020204030204" pitchFamily="34" charset="0"/>
                  </a:rPr>
                  <a:t>αρνητικά (πλεόνασμα αρνητικού φορτίου)</a:t>
                </a:r>
              </a:p>
              <a:p>
                <a:pPr lvl="1"/>
                <a:r>
                  <a:rPr lang="el-GR" dirty="0" smtClean="0">
                    <a:latin typeface="Calibri" panose="020F0502020204030204" pitchFamily="34" charset="0"/>
                    <a:cs typeface="Calibri" panose="020F0502020204030204" pitchFamily="34" charset="0"/>
                  </a:rPr>
                  <a:t>Ποιος είναι όμως</a:t>
                </a:r>
                <a:r>
                  <a:rPr lang="el-GR"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ο «φορέας» του φορτίου;</a:t>
                </a:r>
              </a:p>
              <a:p>
                <a:pPr lvl="2"/>
                <a:r>
                  <a:rPr lang="el-GR" dirty="0" smtClean="0">
                    <a:latin typeface="Calibri" panose="020F0502020204030204" pitchFamily="34" charset="0"/>
                    <a:cs typeface="Calibri" panose="020F0502020204030204" pitchFamily="34" charset="0"/>
                  </a:rPr>
                  <a:t>Ξέρουμε πλέον ότι – στα μέταλλα – τα </a:t>
                </a:r>
                <a:r>
                  <a:rPr lang="el-GR" b="1" dirty="0" smtClean="0">
                    <a:latin typeface="Calibri" panose="020F0502020204030204" pitchFamily="34" charset="0"/>
                    <a:cs typeface="Calibri" panose="020F0502020204030204" pitchFamily="34" charset="0"/>
                  </a:rPr>
                  <a:t>ηλεκτρόνια </a:t>
                </a:r>
                <a:r>
                  <a:rPr lang="el-GR" dirty="0" smtClean="0">
                    <a:latin typeface="Calibri" panose="020F0502020204030204" pitchFamily="34" charset="0"/>
                    <a:cs typeface="Calibri" panose="020F0502020204030204" pitchFamily="34" charset="0"/>
                  </a:rPr>
                  <a:t>μεταφέρουν φορτίο, τα οποία μεταφέρονται από ένα μέταλλο σε ένα άλλο, δημιουργώντας θετική ή αρνητική φόρτιση</a:t>
                </a:r>
              </a:p>
              <a:p>
                <a:r>
                  <a:rPr lang="el-GR" dirty="0" smtClean="0">
                    <a:latin typeface="Calibri" panose="020F0502020204030204" pitchFamily="34" charset="0"/>
                    <a:cs typeface="Calibri" panose="020F0502020204030204" pitchFamily="34" charset="0"/>
                  </a:rPr>
                  <a:t>Το 1909, ο </a:t>
                </a:r>
                <a:r>
                  <a:rPr lang="en-US" dirty="0" smtClean="0">
                    <a:latin typeface="Calibri" panose="020F0502020204030204" pitchFamily="34" charset="0"/>
                    <a:cs typeface="Calibri" panose="020F0502020204030204" pitchFamily="34" charset="0"/>
                  </a:rPr>
                  <a:t>R. Milikan </a:t>
                </a:r>
                <a:r>
                  <a:rPr lang="el-GR" dirty="0" smtClean="0">
                    <a:latin typeface="Calibri" panose="020F0502020204030204" pitchFamily="34" charset="0"/>
                    <a:cs typeface="Calibri" panose="020F0502020204030204" pitchFamily="34" charset="0"/>
                  </a:rPr>
                  <a:t>ανακάλυψε ότι το ηλεκτρικό φορτίο </a:t>
                </a:r>
                <a14:m>
                  <m:oMath xmlns:m="http://schemas.openxmlformats.org/officeDocument/2006/math">
                    <m:r>
                      <a:rPr lang="en-US" b="0" i="1" smtClean="0">
                        <a:latin typeface="Cambria Math" panose="02040503050406030204" pitchFamily="18" charset="0"/>
                      </a:rPr>
                      <m:t>𝑞</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απαντάται στη φύση σε ακέραια πολλαπλάσια ενός στοιχειώδους ηλεκτρικού φορτίου </a:t>
                </a:r>
                <a14:m>
                  <m:oMath xmlns:m="http://schemas.openxmlformats.org/officeDocument/2006/math">
                    <m:r>
                      <a:rPr lang="en-US" b="0" i="1" smtClean="0">
                        <a:latin typeface="Cambria Math" panose="02040503050406030204" pitchFamily="18" charset="0"/>
                      </a:rPr>
                      <m:t>𝑒</m:t>
                    </m:r>
                  </m:oMath>
                </a14:m>
                <a:r>
                  <a:rPr lang="en-US" dirty="0" smtClean="0">
                    <a:latin typeface="Calibri" panose="020F0502020204030204" pitchFamily="34" charset="0"/>
                    <a:cs typeface="Calibri" panose="020F0502020204030204" pitchFamily="34" charset="0"/>
                  </a:rPr>
                  <a:t>: </a:t>
                </a:r>
                <a:endParaRPr lang="en-US" i="1"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ℤ</m:t>
                      </m:r>
                    </m:oMath>
                  </m:oMathPara>
                </a14:m>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Λέμε ότι το ηλεκτρικό φορτίο είναι </a:t>
                </a:r>
                <a:r>
                  <a:rPr lang="el-GR" b="1" dirty="0" smtClean="0">
                    <a:latin typeface="Calibri" panose="020F0502020204030204" pitchFamily="34" charset="0"/>
                    <a:cs typeface="Calibri" panose="020F0502020204030204" pitchFamily="34" charset="0"/>
                  </a:rPr>
                  <a:t>κβαντισμένο</a:t>
                </a:r>
              </a:p>
              <a:p>
                <a:pPr lvl="1"/>
                <a:r>
                  <a:rPr lang="el-GR" b="1" dirty="0" smtClean="0">
                    <a:latin typeface="Calibri" panose="020F0502020204030204" pitchFamily="34" charset="0"/>
                    <a:cs typeface="Calibri" panose="020F0502020204030204" pitchFamily="34" charset="0"/>
                  </a:rPr>
                  <a:t>Ηλεκτρόνιο</a:t>
                </a:r>
                <a:r>
                  <a:rPr lang="el-GR" dirty="0" smtClean="0">
                    <a:latin typeface="Calibri" panose="020F0502020204030204" pitchFamily="34" charset="0"/>
                    <a:cs typeface="Calibri" panose="020F0502020204030204" pitchFamily="34" charset="0"/>
                  </a:rPr>
                  <a:t>: φορτίο </a:t>
                </a:r>
                <a:r>
                  <a:rPr lang="el-GR" b="1" dirty="0" smtClean="0">
                    <a:latin typeface="Calibri" panose="020F0502020204030204" pitchFamily="34" charset="0"/>
                    <a:cs typeface="Calibri" panose="020F0502020204030204" pitchFamily="34" charset="0"/>
                  </a:rPr>
                  <a:t>-</a:t>
                </a:r>
                <a14:m>
                  <m:oMath xmlns:m="http://schemas.openxmlformats.org/officeDocument/2006/math">
                    <m:r>
                      <a:rPr lang="en-US" b="1" i="1" dirty="0" smtClean="0">
                        <a:latin typeface="Cambria Math" panose="02040503050406030204" pitchFamily="18" charset="0"/>
                      </a:rPr>
                      <m:t>𝒆</m:t>
                    </m:r>
                  </m:oMath>
                </a14:m>
                <a:endParaRPr lang="en-US" b="1" dirty="0" smtClean="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Πρωτόνιο</a:t>
                </a:r>
                <a:r>
                  <a:rPr lang="el-GR" dirty="0" smtClean="0">
                    <a:latin typeface="Calibri" panose="020F0502020204030204" pitchFamily="34" charset="0"/>
                    <a:cs typeface="Calibri" panose="020F0502020204030204" pitchFamily="34" charset="0"/>
                  </a:rPr>
                  <a:t>: φορτίο </a:t>
                </a:r>
                <a:r>
                  <a:rPr lang="el-GR" b="1" dirty="0" smtClean="0">
                    <a:latin typeface="Calibri" panose="020F0502020204030204" pitchFamily="34" charset="0"/>
                    <a:cs typeface="Calibri" panose="020F0502020204030204" pitchFamily="34" charset="0"/>
                  </a:rPr>
                  <a:t>+</a:t>
                </a:r>
                <a14:m>
                  <m:oMath xmlns:m="http://schemas.openxmlformats.org/officeDocument/2006/math">
                    <m:r>
                      <a:rPr lang="en-US" b="1" i="1" dirty="0" smtClean="0">
                        <a:latin typeface="Cambria Math" panose="02040503050406030204" pitchFamily="18" charset="0"/>
                      </a:rPr>
                      <m:t>𝒆</m:t>
                    </m:r>
                  </m:oMath>
                </a14:m>
                <a:endParaRPr lang="el-GR" b="1"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257800"/>
              </a:xfrm>
              <a:blipFill rotWithShape="0">
                <a:blip r:embed="rId2"/>
                <a:stretch>
                  <a:fillRect t="-1506"/>
                </a:stretch>
              </a:blipFill>
            </p:spPr>
            <p:txBody>
              <a:bodyPr/>
              <a:lstStyle/>
              <a:p>
                <a:r>
                  <a:rPr lang="el-GR">
                    <a:noFill/>
                  </a:rPr>
                  <a:t> </a:t>
                </a:r>
              </a:p>
            </p:txBody>
          </p:sp>
        </mc:Fallback>
      </mc:AlternateContent>
    </p:spTree>
    <p:extLst>
      <p:ext uri="{BB962C8B-B14F-4D97-AF65-F5344CB8AC3E}">
        <p14:creationId xmlns:p14="http://schemas.microsoft.com/office/powerpoint/2010/main" val="239076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9217</TotalTime>
  <Words>950</Words>
  <Application>Microsoft Office PowerPoint</Application>
  <PresentationFormat>On-screen Show (4:3)</PresentationFormat>
  <Paragraphs>187</Paragraphs>
  <Slides>29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Ηλεκτρομαγνητισμός</vt:lpstr>
      <vt:lpstr>Φυσική για Μηχανικούς</vt:lpstr>
      <vt:lpstr>Φυσική για Μηχανικούς</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Συνεχίζεται...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895</cp:revision>
  <cp:lastPrinted>2019-11-14T08:09:52Z</cp:lastPrinted>
  <dcterms:created xsi:type="dcterms:W3CDTF">2006-08-16T00:00:00Z</dcterms:created>
  <dcterms:modified xsi:type="dcterms:W3CDTF">2021-12-09T15:25:33Z</dcterms:modified>
  <cp:contentStatus/>
</cp:coreProperties>
</file>